
<file path=[Content_Types].xml><?xml version="1.0" encoding="utf-8"?>
<Types xmlns="http://schemas.openxmlformats.org/package/2006/content-types">
  <Override PartName="/ppt/slideMasters/slideMaster3.xml" ContentType="application/vnd.openxmlformats-officedocument.presentationml.slideMaster+xml"/>
  <Override PartName="/ppt/slideLayouts/slideLayout57.xml" ContentType="application/vnd.openxmlformats-officedocument.presentationml.slideLayout+xml"/>
  <Override PartName="/ppt/theme/theme5.xml" ContentType="application/vnd.openxmlformats-officedocument.theme+xml"/>
  <Override PartName="/ppt/notesSlides/notesSlide2.xml" ContentType="application/vnd.openxmlformats-officedocument.presentationml.notesSlide+xml"/>
  <Override PartName="/ppt/slideLayouts/slideLayout46.xml" ContentType="application/vnd.openxmlformats-officedocument.presentationml.slideLayout+xml"/>
  <Override PartName="/ppt/slideLayouts/slideLayout93.xml" ContentType="application/vnd.openxmlformats-officedocument.presentationml.slideLayout+xml"/>
  <Override PartName="/ppt/slides/slide25.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82.xml" ContentType="application/vnd.openxmlformats-officedocument.presentationml.slideLayout+xml"/>
  <Override PartName="/ppt/slideLayouts/slideLayout124.xml" ContentType="application/vnd.openxmlformats-officedocument.presentationml.slideLayout+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theme/themeOverride1.xml" ContentType="application/vnd.openxmlformats-officedocument.themeOverride+xml"/>
  <Override PartName="/ppt/slideLayouts/slideLayout24.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notesSlides/notesSlide16.xml" ContentType="application/vnd.openxmlformats-officedocument.presentationml.notesSlide+xml"/>
  <Override PartName="/ppt/tableStyles.xml" ContentType="application/vnd.openxmlformats-officedocument.presentationml.tableStyles+xml"/>
  <Override PartName="/ppt/slideLayouts/slideLayout102.xml" ContentType="application/vnd.openxmlformats-officedocument.presentationml.slideLayout+xml"/>
  <Override PartName="/ppt/slideMasters/slideMaster8.xml" ContentType="application/vnd.openxmlformats-officedocument.presentationml.slideMaster+xml"/>
  <Override PartName="/ppt/slideMasters/slideMaster11.xml" ContentType="application/vnd.openxmlformats-officedocument.presentationml.slideMaster+xml"/>
  <Override PartName="/ppt/notesSlides/notesSlide7.xml" ContentType="application/vnd.openxmlformats-officedocument.presentationml.notesSlide+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slideLayouts/slideLayout69.xml" ContentType="application/vnd.openxmlformats-officedocument.presentationml.slideLayout+xml"/>
  <Override PartName="/ppt/theme/theme10.xml" ContentType="application/vnd.openxmlformats-officedocument.theme+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Default Extension="png" ContentType="image/png"/>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slideLayouts/slideLayout76.xml" ContentType="application/vnd.openxmlformats-officedocument.presentationml.slideLayout+xml"/>
  <Override PartName="/ppt/slideLayouts/slideLayout118.xml" ContentType="application/vnd.openxmlformats-officedocument.presentationml.slideLayout+xml"/>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65.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07.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72.xml" ContentType="application/vnd.openxmlformats-officedocument.presentationml.slideLayout+xml"/>
  <Override PartName="/ppt/slideLayouts/slideLayout90.xml" ContentType="application/vnd.openxmlformats-officedocument.presentationml.slideLayout+xml"/>
  <Override PartName="/ppt/slideLayouts/slideLayout114.xml" ContentType="application/vnd.openxmlformats-officedocument.presentationml.slideLayout+xml"/>
  <Override PartName="/ppt/slideLayouts/slideLayout125.xml" ContentType="application/vnd.openxmlformats-officedocument.presentationml.slideLayout+xml"/>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theme/themeOverride2.xml" ContentType="application/vnd.openxmlformats-officedocument.themeOverride+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slideLayouts/slideLayout50.xml" ContentType="application/vnd.openxmlformats-officedocument.presentationml.slideLayout+xml"/>
  <Override PartName="/ppt/slideLayouts/slideLayout110.xml" ContentType="application/vnd.openxmlformats-officedocument.presentationml.slideLayout+xml"/>
  <Override PartName="/ppt/slideLayouts/slideLayout121.xml" ContentType="application/vnd.openxmlformats-officedocument.presentationml.slideLayout+xml"/>
  <Override PartName="/ppt/notesSlides/notesSlide13.xml" ContentType="application/vnd.openxmlformats-officedocument.presentationml.notesSlide+xml"/>
  <Override PartName="/ppt/slideMasters/slideMaster9.xml" ContentType="application/vnd.openxmlformats-officedocument.presentationml.slideMaster+xml"/>
  <Override PartName="/ppt/slideMasters/slideMaster12.xml" ContentType="application/vnd.openxmlformats-officedocument.presentationml.slideMaster+xml"/>
  <Override PartName="/ppt/slideLayouts/slideLayout10.xml" ContentType="application/vnd.openxmlformats-officedocument.presentationml.slideLayout+xml"/>
  <Override PartName="/ppt/theme/theme15.xml" ContentType="application/vnd.openxmlformats-officedocument.theme+xml"/>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Override PartName="/ppt/slideLayouts/slideLayout99.xml" ContentType="application/vnd.openxmlformats-officedocument.presentationml.slideLayout+xml"/>
  <Override PartName="/ppt/slideMasters/slideMaster5.xml" ContentType="application/vnd.openxmlformats-officedocument.presentationml.slideMaster+xml"/>
  <Override PartName="/ppt/handoutMasters/handoutMaster1.xml" ContentType="application/vnd.openxmlformats-officedocument.presentationml.handoutMaster+xml"/>
  <Override PartName="/ppt/slideLayouts/slideLayout59.xml" ContentType="application/vnd.openxmlformats-officedocument.presentationml.slideLayout+xml"/>
  <Override PartName="/ppt/theme/theme7.xml" ContentType="application/vnd.openxmlformats-officedocument.theme+xml"/>
  <Override PartName="/ppt/slideLayouts/slideLayout88.xml" ContentType="application/vnd.openxmlformats-officedocument.presentationml.slideLayout+xml"/>
  <Override PartName="/ppt/theme/theme11.xml" ContentType="application/vnd.openxmlformats-officedocument.them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slideLayouts/slideLayout1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Layouts/slideLayout108.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Default Extension="wmf" ContentType="image/x-wmf"/>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theme/themeOverride3.xml" ContentType="application/vnd.openxmlformats-officedocument.themeOverride+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Override PartName="/ppt/slideLayouts/slideLayout1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slideLayouts/slideLayout122.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11.xml" ContentType="application/vnd.openxmlformats-officedocument.presentationml.slideLayout+xml"/>
  <Override PartName="/ppt/notesSlides/notesSlide14.xml" ContentType="application/vnd.openxmlformats-officedocument.presentationml.notesSlide+xml"/>
  <Override PartName="/ppt/slideMasters/slideMaster13.xml" ContentType="application/vnd.openxmlformats-officedocument.presentationml.slideMaster+xml"/>
  <Override PartName="/ppt/slideLayouts/slideLayout100.xml" ContentType="application/vnd.openxmlformats-officedocument.presentationml.slideLayout+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Masters/slideMaster6.xml" ContentType="application/vnd.openxmlformats-officedocument.presentationml.slideMaster+xml"/>
  <Override PartName="/ppt/theme/theme8.xml" ContentType="application/vnd.openxmlformats-officedocument.theme+xml"/>
  <Override PartName="/ppt/slideLayouts/slideLayout89.xml" ContentType="application/vnd.openxmlformats-officedocument.presentationml.slideLayout+xml"/>
  <Override PartName="/ppt/theme/theme12.xml" ContentType="application/vnd.openxmlformats-officedocument.them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Layouts/slideLayout3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74.xml" ContentType="application/vnd.openxmlformats-officedocument.presentationml.slideLayout+xml"/>
  <Override PartName="/ppt/slideLayouts/slideLayout116.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Default Extension="jpeg" ContentType="image/jpeg"/>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slideLayouts/slideLayout63.xml" ContentType="application/vnd.openxmlformats-officedocument.presentationml.slideLayout+xml"/>
  <Override PartName="/ppt/slideLayouts/slideLayout81.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Override PartName="/ppt/slides/slide13.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70.xml" ContentType="application/vnd.openxmlformats-officedocument.presentationml.slideLayout+xml"/>
  <Override PartName="/ppt/slideLayouts/slideLayout112.xml" ContentType="application/vnd.openxmlformats-officedocument.presentationml.slideLayout+xml"/>
  <Override PartName="/ppt/slideLayouts/slideLayout123.xml" ContentType="application/vnd.openxmlformats-officedocument.presentationml.slideLayout+xml"/>
  <Override PartName="/ppt/notesSlides/notesSlide15.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slideLayouts/slideLayout101.xml" ContentType="application/vnd.openxmlformats-officedocument.presentationml.slideLayout+xml"/>
  <Override PartName="/ppt/notesSlides/notesSlide22.xml" ContentType="application/vnd.openxmlformats-officedocument.presentationml.notesSlide+xml"/>
  <Override PartName="/ppt/notesSlides/notesSlide11.xml" ContentType="application/vnd.openxmlformats-officedocument.presentationml.notesSlide+xml"/>
  <Override PartName="/ppt/slideMasters/slideMaster7.xml" ContentType="application/vnd.openxmlformats-officedocument.presentationml.slideMaster+xml"/>
  <Override PartName="/ppt/slideMasters/slideMaster10.xml" ContentType="application/vnd.openxmlformats-officedocument.presentationml.slideMaster+xml"/>
  <Override PartName="/ppt/theme/theme9.xml" ContentType="application/vnd.openxmlformats-officedocument.theme+xml"/>
  <Override PartName="/ppt/theme/theme13.xml" ContentType="application/vnd.openxmlformats-officedocument.theme+xml"/>
  <Override PartName="/ppt/notesSlides/notesSlide6.xml" ContentType="application/vnd.openxmlformats-officedocument.presentationml.notesSlide+xml"/>
  <Override PartName="/ppt/slides/slide8.xml" ContentType="application/vnd.openxmlformats-officedocument.presentationml.slide+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97.xml" ContentType="application/vnd.openxmlformats-officedocument.presentationml.slideLayout+xml"/>
  <Override PartName="/ppt/slides/slide29.xml" ContentType="application/vnd.openxmlformats-officedocument.presentationml.slide+xml"/>
  <Override PartName="/ppt/slideLayouts/slideLayout39.xml" ContentType="application/vnd.openxmlformats-officedocument.presentationml.slideLayout+xml"/>
  <Override PartName="/ppt/slideLayouts/slideLayout86.xml" ContentType="application/vnd.openxmlformats-officedocument.presentationml.slideLayout+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117.xml" ContentType="application/vnd.openxmlformats-officedocument.presentationml.slideLayout+xml"/>
  <Override PartName="/ppt/theme/theme1.xml" ContentType="application/vnd.openxmlformats-officedocument.theme+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slides/slide32.xml" ContentType="application/vnd.openxmlformats-officedocument.presentationml.slide+xml"/>
  <Override PartName="/ppt/slideLayouts/slideLayout42.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20.xml" ContentType="application/vnd.openxmlformats-officedocument.presentationml.slideLayout+xml"/>
  <Override PartName="/ppt/notesSlides/notesSlide23.xml" ContentType="application/vnd.openxmlformats-officedocument.presentationml.notesSlide+xml"/>
  <Override PartName="/docProps/custom.xml" ContentType="application/vnd.openxmlformats-officedocument.custom-properties+xml"/>
  <Override PartName="/ppt/theme/theme14.xml" ContentType="application/vnd.openxmlformats-officedocument.theme+xml"/>
  <Override PartName="/ppt/notesSlides/notesSlide12.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785" r:id="rId1"/>
    <p:sldMasterId id="2147483808" r:id="rId2"/>
    <p:sldMasterId id="2147483811" r:id="rId3"/>
    <p:sldMasterId id="2147483833" r:id="rId4"/>
    <p:sldMasterId id="2147483960" r:id="rId5"/>
    <p:sldMasterId id="2147483972" r:id="rId6"/>
    <p:sldMasterId id="2147483984" r:id="rId7"/>
    <p:sldMasterId id="2147483998" r:id="rId8"/>
    <p:sldMasterId id="2147483999" r:id="rId9"/>
    <p:sldMasterId id="2147484001" r:id="rId10"/>
    <p:sldMasterId id="2147484003" r:id="rId11"/>
    <p:sldMasterId id="2147484016" r:id="rId12"/>
    <p:sldMasterId id="2147484035" r:id="rId13"/>
  </p:sldMasterIdLst>
  <p:notesMasterIdLst>
    <p:notesMasterId r:id="rId47"/>
  </p:notesMasterIdLst>
  <p:handoutMasterIdLst>
    <p:handoutMasterId r:id="rId48"/>
  </p:handoutMasterIdLst>
  <p:sldIdLst>
    <p:sldId id="587" r:id="rId14"/>
    <p:sldId id="652" r:id="rId15"/>
    <p:sldId id="653" r:id="rId16"/>
    <p:sldId id="654" r:id="rId17"/>
    <p:sldId id="655" r:id="rId18"/>
    <p:sldId id="656" r:id="rId19"/>
    <p:sldId id="657" r:id="rId20"/>
    <p:sldId id="658" r:id="rId21"/>
    <p:sldId id="659" r:id="rId22"/>
    <p:sldId id="660" r:id="rId23"/>
    <p:sldId id="680" r:id="rId24"/>
    <p:sldId id="679" r:id="rId25"/>
    <p:sldId id="681" r:id="rId26"/>
    <p:sldId id="682" r:id="rId27"/>
    <p:sldId id="683" r:id="rId28"/>
    <p:sldId id="684" r:id="rId29"/>
    <p:sldId id="662" r:id="rId30"/>
    <p:sldId id="663" r:id="rId31"/>
    <p:sldId id="685" r:id="rId32"/>
    <p:sldId id="664" r:id="rId33"/>
    <p:sldId id="665" r:id="rId34"/>
    <p:sldId id="666" r:id="rId35"/>
    <p:sldId id="667" r:id="rId36"/>
    <p:sldId id="668" r:id="rId37"/>
    <p:sldId id="669" r:id="rId38"/>
    <p:sldId id="670" r:id="rId39"/>
    <p:sldId id="671" r:id="rId40"/>
    <p:sldId id="672" r:id="rId41"/>
    <p:sldId id="673" r:id="rId42"/>
    <p:sldId id="674" r:id="rId43"/>
    <p:sldId id="675" r:id="rId44"/>
    <p:sldId id="651" r:id="rId45"/>
    <p:sldId id="608" r:id="rId46"/>
  </p:sldIdLst>
  <p:sldSz cx="9144000" cy="5143500" type="screen16x9"/>
  <p:notesSz cx="6797675" cy="9874250"/>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0"/>
      </p:ext>
    </p:extLst>
  </p:showPr>
  <p:clrMru>
    <a:srgbClr val="FFD9D9"/>
    <a:srgbClr val="990000"/>
    <a:srgbClr val="BFBFBF"/>
    <a:srgbClr val="005392"/>
    <a:srgbClr val="9999FF"/>
    <a:srgbClr val="FF0000"/>
    <a:srgbClr val="BF3A3B"/>
    <a:srgbClr val="CCFFCC"/>
    <a:srgbClr val="FFCC99"/>
    <a:srgbClr val="595959"/>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89" autoAdjust="0"/>
    <p:restoredTop sz="85208" autoAdjust="0"/>
  </p:normalViewPr>
  <p:slideViewPr>
    <p:cSldViewPr snapToGrid="0" snapToObjects="1" showGuides="1">
      <p:cViewPr varScale="1">
        <p:scale>
          <a:sx n="89" d="100"/>
          <a:sy n="89" d="100"/>
        </p:scale>
        <p:origin x="-1038" y="-102"/>
      </p:cViewPr>
      <p:guideLst>
        <p:guide orient="horz" pos="2861"/>
        <p:guide orient="horz" pos="395"/>
        <p:guide orient="horz" pos="583"/>
        <p:guide pos="5442"/>
        <p:guide pos="317"/>
        <p:guide pos="2412"/>
        <p:guide pos="5759"/>
      </p:guideLst>
    </p:cSldViewPr>
  </p:slideViewPr>
  <p:notesTextViewPr>
    <p:cViewPr>
      <p:scale>
        <a:sx n="1" d="1"/>
        <a:sy n="1" d="1"/>
      </p:scale>
      <p:origin x="0" y="0"/>
    </p:cViewPr>
  </p:notesTextViewPr>
  <p:sorterViewPr>
    <p:cViewPr>
      <p:scale>
        <a:sx n="100" d="100"/>
        <a:sy n="100" d="100"/>
      </p:scale>
      <p:origin x="0" y="192"/>
    </p:cViewPr>
  </p:sorterViewPr>
  <p:notesViewPr>
    <p:cSldViewPr snapToGrid="0" snapToObjects="1" showGuides="1">
      <p:cViewPr varScale="1">
        <p:scale>
          <a:sx n="70" d="100"/>
          <a:sy n="70" d="100"/>
        </p:scale>
        <p:origin x="-1638" y="-108"/>
      </p:cViewPr>
      <p:guideLst>
        <p:guide orient="horz" pos="3111"/>
        <p:guide pos="2141"/>
      </p:guideLst>
    </p:cSldViewPr>
  </p:notesViewPr>
  <p:gridSpacing cx="36868100" cy="368681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3" Type="http://schemas.openxmlformats.org/officeDocument/2006/relationships/slideMaster" Target="slideMasters/slideMaster3.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2" Type="http://schemas.openxmlformats.org/officeDocument/2006/relationships/slideMaster" Target="slideMasters/slideMaster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41"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 Type="http://schemas.openxmlformats.org/officeDocument/2006/relationships/slideMaster" Target="slideMasters/slideMaster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handoutMaster" Target="handoutMasters/handoutMaster1.xml"/><Relationship Id="rId8" Type="http://schemas.openxmlformats.org/officeDocument/2006/relationships/slideMaster" Target="slideMasters/slideMaster8.xml"/><Relationship Id="rId5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image" Target="../media/image5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2" y="2"/>
            <a:ext cx="2945659" cy="493712"/>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50446" y="2"/>
            <a:ext cx="2945659" cy="493712"/>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5956AC1B-3849-468B-B3D6-71D2EAC0CF70}" type="datetimeFigureOut">
              <a:rPr lang="zh-CN" altLang="en-US"/>
              <a:pPr>
                <a:defRPr/>
              </a:pPr>
              <a:t>2014/11/28</a:t>
            </a:fld>
            <a:endParaRPr lang="en-US" altLang="zh-CN" dirty="0"/>
          </a:p>
        </p:txBody>
      </p:sp>
      <p:sp>
        <p:nvSpPr>
          <p:cNvPr id="227332" name="Rectangle 4"/>
          <p:cNvSpPr>
            <a:spLocks noGrp="1" noChangeArrowheads="1"/>
          </p:cNvSpPr>
          <p:nvPr>
            <p:ph type="ftr" sz="quarter" idx="2"/>
          </p:nvPr>
        </p:nvSpPr>
        <p:spPr bwMode="auto">
          <a:xfrm>
            <a:off x="2" y="9378826"/>
            <a:ext cx="2945659" cy="493712"/>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dirty="0"/>
          </a:p>
        </p:txBody>
      </p:sp>
      <p:sp>
        <p:nvSpPr>
          <p:cNvPr id="227333" name="Rectangle 5"/>
          <p:cNvSpPr>
            <a:spLocks noGrp="1" noChangeArrowheads="1"/>
          </p:cNvSpPr>
          <p:nvPr>
            <p:ph type="sldNum" sz="quarter" idx="3"/>
          </p:nvPr>
        </p:nvSpPr>
        <p:spPr bwMode="auto">
          <a:xfrm>
            <a:off x="3850446" y="9378826"/>
            <a:ext cx="2945659" cy="493712"/>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B30A5575-028F-456A-AFEC-97C97239BC48}" type="slidenum">
              <a:rPr lang="zh-CN" altLang="en-US"/>
              <a:pPr>
                <a:defRPr/>
              </a:pPr>
              <a:t>‹#›</a:t>
            </a:fld>
            <a:endParaRPr lang="en-US" altLang="zh-CN" dirty="0"/>
          </a:p>
        </p:txBody>
      </p:sp>
    </p:spTree>
    <p:extLst>
      <p:ext uri="{BB962C8B-B14F-4D97-AF65-F5344CB8AC3E}">
        <p14:creationId xmlns="" xmlns:p14="http://schemas.microsoft.com/office/powerpoint/2010/main" val="14964425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2" y="2"/>
            <a:ext cx="2945659" cy="493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lvl1pPr>
          </a:lstStyle>
          <a:p>
            <a:endParaRPr lang="zh-CN" altLang="en-US"/>
          </a:p>
        </p:txBody>
      </p:sp>
      <p:sp>
        <p:nvSpPr>
          <p:cNvPr id="29699" name="Rectangle 3"/>
          <p:cNvSpPr>
            <a:spLocks noGrp="1" noChangeArrowheads="1"/>
          </p:cNvSpPr>
          <p:nvPr>
            <p:ph type="dt" idx="1"/>
          </p:nvPr>
        </p:nvSpPr>
        <p:spPr bwMode="auto">
          <a:xfrm>
            <a:off x="3850446" y="2"/>
            <a:ext cx="2945659" cy="493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fld id="{CF01BC75-03AA-4997-A092-C90D85226FF4}" type="datetimeFigureOut">
              <a:rPr lang="zh-CN" altLang="en-US"/>
              <a:pPr/>
              <a:t>2014/11/28</a:t>
            </a:fld>
            <a:endParaRPr lang="en-US" altLang="zh-CN" dirty="0"/>
          </a:p>
        </p:txBody>
      </p:sp>
      <p:sp>
        <p:nvSpPr>
          <p:cNvPr id="29700" name="Rectangle 4"/>
          <p:cNvSpPr>
            <a:spLocks noGrp="1" noRot="1" noChangeAspect="1" noChangeArrowheads="1" noTextEdit="1"/>
          </p:cNvSpPr>
          <p:nvPr>
            <p:ph type="sldImg" idx="2"/>
          </p:nvPr>
        </p:nvSpPr>
        <p:spPr bwMode="auto">
          <a:xfrm>
            <a:off x="107950" y="739775"/>
            <a:ext cx="6581775" cy="3703638"/>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29701" name="Rectangle 5"/>
          <p:cNvSpPr>
            <a:spLocks noGrp="1" noChangeArrowheads="1"/>
          </p:cNvSpPr>
          <p:nvPr>
            <p:ph type="body" sz="quarter" idx="3"/>
          </p:nvPr>
        </p:nvSpPr>
        <p:spPr bwMode="auto">
          <a:xfrm>
            <a:off x="679768" y="4690269"/>
            <a:ext cx="5438140" cy="44434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9702" name="Rectangle 6"/>
          <p:cNvSpPr>
            <a:spLocks noGrp="1" noChangeArrowheads="1"/>
          </p:cNvSpPr>
          <p:nvPr>
            <p:ph type="ftr" sz="quarter" idx="4"/>
          </p:nvPr>
        </p:nvSpPr>
        <p:spPr bwMode="auto">
          <a:xfrm>
            <a:off x="2" y="9378826"/>
            <a:ext cx="2945659" cy="493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lvl1pPr>
          </a:lstStyle>
          <a:p>
            <a:endParaRPr lang="en-US" altLang="zh-CN" dirty="0"/>
          </a:p>
        </p:txBody>
      </p:sp>
      <p:sp>
        <p:nvSpPr>
          <p:cNvPr id="29703" name="Rectangle 7"/>
          <p:cNvSpPr>
            <a:spLocks noGrp="1" noChangeArrowheads="1"/>
          </p:cNvSpPr>
          <p:nvPr>
            <p:ph type="sldNum" sz="quarter" idx="5"/>
          </p:nvPr>
        </p:nvSpPr>
        <p:spPr bwMode="auto">
          <a:xfrm>
            <a:off x="3850446" y="9378826"/>
            <a:ext cx="2945659" cy="493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fld id="{E3D1208B-ABB5-48F0-93EC-79B837E3F925}" type="slidenum">
              <a:rPr lang="zh-CN" altLang="en-US"/>
              <a:pPr/>
              <a:t>‹#›</a:t>
            </a:fld>
            <a:endParaRPr lang="en-US" altLang="zh-CN" dirty="0"/>
          </a:p>
        </p:txBody>
      </p:sp>
    </p:spTree>
    <p:extLst>
      <p:ext uri="{BB962C8B-B14F-4D97-AF65-F5344CB8AC3E}">
        <p14:creationId xmlns="" xmlns:p14="http://schemas.microsoft.com/office/powerpoint/2010/main" val="371123565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fontAlgn="base">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fontAlgn="base">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fontAlgn="base">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fontAlgn="base">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首先给大家介绍“数据校验”这一章，“数据校验”实际是安全编码中最基础也是最重要的一个话题，很多代码安全漏洞都和缺乏有效的数据校验有关。</a:t>
            </a:r>
            <a:endParaRPr lang="zh-CN" altLang="en-US" dirty="0"/>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0</a:t>
            </a:fld>
            <a:endParaRPr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一种推荐使用的，可以防止</a:t>
            </a:r>
            <a:r>
              <a:rPr lang="en-US" altLang="zh-CN" sz="1200" kern="1200" dirty="0" smtClean="0">
                <a:solidFill>
                  <a:schemeClr val="tx1"/>
                </a:solidFill>
                <a:latin typeface="Calibri" pitchFamily="34" charset="0"/>
                <a:ea typeface="宋体" pitchFamily="2" charset="-122"/>
                <a:cs typeface="+mn-cs"/>
              </a:rPr>
              <a:t>SQL</a:t>
            </a:r>
            <a:r>
              <a:rPr lang="zh-CN" altLang="zh-CN" sz="1200" kern="1200" dirty="0" smtClean="0">
                <a:solidFill>
                  <a:schemeClr val="tx1"/>
                </a:solidFill>
                <a:latin typeface="Calibri" pitchFamily="34" charset="0"/>
                <a:ea typeface="宋体" pitchFamily="2" charset="-122"/>
                <a:cs typeface="+mn-cs"/>
              </a:rPr>
              <a:t>注入的方式是使用</a:t>
            </a:r>
            <a:r>
              <a:rPr lang="en-US" altLang="zh-CN" sz="1200" kern="1200" dirty="0" smtClean="0">
                <a:solidFill>
                  <a:schemeClr val="tx1"/>
                </a:solidFill>
                <a:latin typeface="Calibri" pitchFamily="34" charset="0"/>
                <a:ea typeface="宋体" pitchFamily="2" charset="-122"/>
                <a:cs typeface="+mn-cs"/>
              </a:rPr>
              <a:t>PreparedStatement</a:t>
            </a:r>
            <a:r>
              <a:rPr lang="zh-CN" altLang="zh-CN" sz="1200" kern="1200" dirty="0" smtClean="0">
                <a:solidFill>
                  <a:schemeClr val="tx1"/>
                </a:solidFill>
                <a:latin typeface="Calibri" pitchFamily="34" charset="0"/>
                <a:ea typeface="宋体" pitchFamily="2" charset="-122"/>
                <a:cs typeface="+mn-cs"/>
              </a:rPr>
              <a:t>。</a:t>
            </a:r>
          </a:p>
          <a:p>
            <a:pPr lvl="0"/>
            <a:r>
              <a:rPr lang="en-US" altLang="zh-CN" sz="1200" kern="1200" dirty="0" smtClean="0">
                <a:solidFill>
                  <a:schemeClr val="tx1"/>
                </a:solidFill>
                <a:latin typeface="Calibri" pitchFamily="34" charset="0"/>
                <a:ea typeface="宋体" pitchFamily="2" charset="-122"/>
                <a:cs typeface="+mn-cs"/>
              </a:rPr>
              <a:t>2)</a:t>
            </a:r>
            <a:r>
              <a:rPr lang="en-US" altLang="zh-CN" sz="1200" kern="1200" dirty="0" err="1" smtClean="0">
                <a:solidFill>
                  <a:schemeClr val="tx1"/>
                </a:solidFill>
                <a:latin typeface="Calibri" pitchFamily="34" charset="0"/>
                <a:ea typeface="宋体" pitchFamily="2" charset="-122"/>
                <a:cs typeface="+mn-cs"/>
              </a:rPr>
              <a:t>PreparedStatement</a:t>
            </a:r>
            <a:r>
              <a:rPr lang="zh-CN" altLang="zh-CN" sz="1200" kern="1200" dirty="0" smtClean="0">
                <a:solidFill>
                  <a:schemeClr val="tx1"/>
                </a:solidFill>
                <a:latin typeface="Calibri" pitchFamily="34" charset="0"/>
                <a:ea typeface="宋体" pitchFamily="2" charset="-122"/>
                <a:cs typeface="+mn-cs"/>
              </a:rPr>
              <a:t>在数据库中经过预编译处理，其</a:t>
            </a:r>
            <a:r>
              <a:rPr lang="en-US" altLang="zh-CN" sz="1200" kern="1200" dirty="0" smtClean="0">
                <a:solidFill>
                  <a:schemeClr val="tx1"/>
                </a:solidFill>
                <a:latin typeface="Calibri" pitchFamily="34" charset="0"/>
                <a:ea typeface="宋体" pitchFamily="2" charset="-122"/>
                <a:cs typeface="+mn-cs"/>
              </a:rPr>
              <a:t>SQL</a:t>
            </a:r>
            <a:r>
              <a:rPr lang="zh-CN" altLang="zh-CN" sz="1200" kern="1200" dirty="0" smtClean="0">
                <a:solidFill>
                  <a:schemeClr val="tx1"/>
                </a:solidFill>
                <a:latin typeface="Calibri" pitchFamily="34" charset="0"/>
                <a:ea typeface="宋体" pitchFamily="2" charset="-122"/>
                <a:cs typeface="+mn-cs"/>
              </a:rPr>
              <a:t>语义逻辑事先已确定，不会被后续的输入参数所改变。</a:t>
            </a:r>
          </a:p>
          <a:p>
            <a:pPr lvl="0"/>
            <a:r>
              <a:rPr lang="en-US" altLang="zh-CN" sz="1200" kern="1200" dirty="0" smtClean="0">
                <a:solidFill>
                  <a:schemeClr val="tx1"/>
                </a:solidFill>
                <a:latin typeface="Calibri" pitchFamily="34" charset="0"/>
                <a:ea typeface="宋体" pitchFamily="2" charset="-122"/>
                <a:cs typeface="+mn-cs"/>
              </a:rPr>
              <a:t>3)</a:t>
            </a:r>
            <a:r>
              <a:rPr lang="zh-CN" altLang="zh-CN" sz="1200" kern="1200" dirty="0" smtClean="0">
                <a:solidFill>
                  <a:schemeClr val="tx1"/>
                </a:solidFill>
                <a:latin typeface="Calibri" pitchFamily="34" charset="0"/>
                <a:ea typeface="宋体" pitchFamily="2" charset="-122"/>
                <a:cs typeface="+mn-cs"/>
              </a:rPr>
              <a:t>例如这里，若攻击者提供了这样的用户名输入</a:t>
            </a:r>
            <a:r>
              <a:rPr lang="en-US" altLang="zh-CN" sz="1200" kern="1200" dirty="0" smtClean="0">
                <a:solidFill>
                  <a:schemeClr val="tx1"/>
                </a:solidFill>
                <a:latin typeface="Calibri" pitchFamily="34" charset="0"/>
                <a:ea typeface="宋体" pitchFamily="2" charset="-122"/>
                <a:cs typeface="+mn-cs"/>
              </a:rPr>
              <a:t>( jack’ or ‘1’=‘1)</a:t>
            </a:r>
            <a:r>
              <a:rPr lang="zh-CN" altLang="zh-CN" sz="1200" kern="1200" dirty="0" smtClean="0">
                <a:solidFill>
                  <a:schemeClr val="tx1"/>
                </a:solidFill>
                <a:latin typeface="Calibri" pitchFamily="34" charset="0"/>
                <a:ea typeface="宋体" pitchFamily="2" charset="-122"/>
                <a:cs typeface="+mn-cs"/>
              </a:rPr>
              <a:t>，则通过</a:t>
            </a:r>
            <a:r>
              <a:rPr lang="en-US" altLang="zh-CN" sz="1200" kern="1200" dirty="0" err="1" smtClean="0">
                <a:solidFill>
                  <a:schemeClr val="tx1"/>
                </a:solidFill>
                <a:latin typeface="Calibri" pitchFamily="34" charset="0"/>
                <a:ea typeface="宋体" pitchFamily="2" charset="-122"/>
                <a:cs typeface="+mn-cs"/>
              </a:rPr>
              <a:t>PreparedStatement.setXXX</a:t>
            </a:r>
            <a:r>
              <a:rPr lang="zh-CN" altLang="zh-CN" sz="1200" kern="1200" dirty="0" smtClean="0">
                <a:solidFill>
                  <a:schemeClr val="tx1"/>
                </a:solidFill>
                <a:latin typeface="Calibri" pitchFamily="34" charset="0"/>
                <a:ea typeface="宋体" pitchFamily="2" charset="-122"/>
                <a:cs typeface="+mn-cs"/>
              </a:rPr>
              <a:t>方法传入的参数，其实际效果相当于经过转义之后的结果</a:t>
            </a:r>
            <a:r>
              <a:rPr lang="en-US" altLang="zh-CN" sz="1200" kern="1200" dirty="0" smtClean="0">
                <a:solidFill>
                  <a:schemeClr val="tx1"/>
                </a:solidFill>
                <a:latin typeface="Calibri" pitchFamily="34" charset="0"/>
                <a:ea typeface="宋体" pitchFamily="2" charset="-122"/>
                <a:cs typeface="+mn-cs"/>
              </a:rPr>
              <a:t>(jack\’ or  \’1\’= \’ 1)</a:t>
            </a:r>
            <a:r>
              <a:rPr lang="zh-CN" altLang="zh-CN" sz="1200" kern="1200" dirty="0" smtClean="0">
                <a:solidFill>
                  <a:schemeClr val="tx1"/>
                </a:solidFill>
                <a:latin typeface="Calibri" pitchFamily="34" charset="0"/>
                <a:ea typeface="宋体" pitchFamily="2" charset="-122"/>
                <a:cs typeface="+mn-cs"/>
              </a:rPr>
              <a:t>，那么这样就可以有效的防止注入问题。</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9</a:t>
            </a:fld>
            <a:endParaRPr lang="en-US" altLang="zh-C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另外一种可以用来对抗</a:t>
            </a:r>
            <a:r>
              <a:rPr lang="en-US" altLang="zh-CN" sz="1200" kern="1200" dirty="0" smtClean="0">
                <a:solidFill>
                  <a:schemeClr val="tx1"/>
                </a:solidFill>
                <a:latin typeface="Calibri" pitchFamily="34" charset="0"/>
                <a:ea typeface="宋体" pitchFamily="2" charset="-122"/>
                <a:cs typeface="+mn-cs"/>
              </a:rPr>
              <a:t>SQL</a:t>
            </a:r>
            <a:r>
              <a:rPr lang="zh-CN" altLang="zh-CN" sz="1200" kern="1200" dirty="0" smtClean="0">
                <a:solidFill>
                  <a:schemeClr val="tx1"/>
                </a:solidFill>
                <a:latin typeface="Calibri" pitchFamily="34" charset="0"/>
                <a:ea typeface="宋体" pitchFamily="2" charset="-122"/>
                <a:cs typeface="+mn-cs"/>
              </a:rPr>
              <a:t>注入的方法是对输入参数中能够影响</a:t>
            </a:r>
            <a:r>
              <a:rPr lang="en-US" altLang="zh-CN" sz="1200" kern="1200" dirty="0" smtClean="0">
                <a:solidFill>
                  <a:schemeClr val="tx1"/>
                </a:solidFill>
                <a:latin typeface="Calibri" pitchFamily="34" charset="0"/>
                <a:ea typeface="宋体" pitchFamily="2" charset="-122"/>
                <a:cs typeface="+mn-cs"/>
              </a:rPr>
              <a:t>SQL</a:t>
            </a:r>
            <a:r>
              <a:rPr lang="zh-CN" altLang="zh-CN" sz="1200" kern="1200" dirty="0" smtClean="0">
                <a:solidFill>
                  <a:schemeClr val="tx1"/>
                </a:solidFill>
                <a:latin typeface="Calibri" pitchFamily="34" charset="0"/>
                <a:ea typeface="宋体" pitchFamily="2" charset="-122"/>
                <a:cs typeface="+mn-cs"/>
              </a:rPr>
              <a:t>语义的特殊字符进行转义，使得数据库只会将其作为普通文本。</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这里我们推荐使用</a:t>
            </a:r>
            <a:r>
              <a:rPr lang="en-US" altLang="zh-CN" sz="1200" kern="1200" dirty="0" smtClean="0">
                <a:solidFill>
                  <a:schemeClr val="tx1"/>
                </a:solidFill>
                <a:latin typeface="Calibri" pitchFamily="34" charset="0"/>
                <a:ea typeface="宋体" pitchFamily="2" charset="-122"/>
                <a:cs typeface="+mn-cs"/>
              </a:rPr>
              <a:t>OWASP</a:t>
            </a:r>
            <a:r>
              <a:rPr lang="zh-CN" altLang="zh-CN" sz="1200" kern="1200" dirty="0" smtClean="0">
                <a:solidFill>
                  <a:schemeClr val="tx1"/>
                </a:solidFill>
                <a:latin typeface="Calibri" pitchFamily="34" charset="0"/>
                <a:ea typeface="宋体" pitchFamily="2" charset="-122"/>
                <a:cs typeface="+mn-cs"/>
              </a:rPr>
              <a:t>的</a:t>
            </a:r>
            <a:r>
              <a:rPr lang="en-US" altLang="zh-CN" sz="1200" kern="1200" dirty="0" smtClean="0">
                <a:solidFill>
                  <a:schemeClr val="tx1"/>
                </a:solidFill>
                <a:latin typeface="Calibri" pitchFamily="34" charset="0"/>
                <a:ea typeface="宋体" pitchFamily="2" charset="-122"/>
                <a:cs typeface="+mn-cs"/>
              </a:rPr>
              <a:t>ESAPI</a:t>
            </a:r>
            <a:r>
              <a:rPr lang="zh-CN" altLang="zh-CN" sz="1200" kern="1200" dirty="0" smtClean="0">
                <a:solidFill>
                  <a:schemeClr val="tx1"/>
                </a:solidFill>
                <a:latin typeface="Calibri" pitchFamily="34" charset="0"/>
                <a:ea typeface="宋体" pitchFamily="2" charset="-122"/>
                <a:cs typeface="+mn-cs"/>
              </a:rPr>
              <a:t>提供的转义工具，</a:t>
            </a:r>
            <a:r>
              <a:rPr lang="en-US" altLang="zh-CN" sz="1200" kern="1200" dirty="0" smtClean="0">
                <a:solidFill>
                  <a:schemeClr val="tx1"/>
                </a:solidFill>
                <a:latin typeface="Calibri" pitchFamily="34" charset="0"/>
                <a:ea typeface="宋体" pitchFamily="2" charset="-122"/>
                <a:cs typeface="+mn-cs"/>
              </a:rPr>
              <a:t>ESAPI</a:t>
            </a:r>
            <a:r>
              <a:rPr lang="zh-CN" altLang="zh-CN" sz="1200" kern="1200" dirty="0" smtClean="0">
                <a:solidFill>
                  <a:schemeClr val="tx1"/>
                </a:solidFill>
                <a:latin typeface="Calibri" pitchFamily="34" charset="0"/>
                <a:ea typeface="宋体" pitchFamily="2" charset="-122"/>
                <a:cs typeface="+mn-cs"/>
              </a:rPr>
              <a:t>是</a:t>
            </a:r>
            <a:r>
              <a:rPr lang="en-US" altLang="zh-CN" sz="1200" kern="1200" dirty="0" smtClean="0">
                <a:solidFill>
                  <a:schemeClr val="tx1"/>
                </a:solidFill>
                <a:latin typeface="Calibri" pitchFamily="34" charset="0"/>
                <a:ea typeface="宋体" pitchFamily="2" charset="-122"/>
                <a:cs typeface="+mn-cs"/>
              </a:rPr>
              <a:t>OWASP</a:t>
            </a:r>
            <a:r>
              <a:rPr lang="zh-CN" altLang="zh-CN" sz="1200" kern="1200" dirty="0" smtClean="0">
                <a:solidFill>
                  <a:schemeClr val="tx1"/>
                </a:solidFill>
                <a:latin typeface="Calibri" pitchFamily="34" charset="0"/>
                <a:ea typeface="宋体" pitchFamily="2" charset="-122"/>
                <a:cs typeface="+mn-cs"/>
              </a:rPr>
              <a:t>下面的一个开源项目，它提供了一系列的可以帮助开发安全应用的工具。</a:t>
            </a:r>
          </a:p>
          <a:p>
            <a:pPr lvl="0"/>
            <a:r>
              <a:rPr lang="en-US" altLang="zh-CN" sz="1200" kern="1200" dirty="0" smtClean="0">
                <a:solidFill>
                  <a:schemeClr val="tx1"/>
                </a:solidFill>
                <a:latin typeface="Calibri" pitchFamily="34" charset="0"/>
                <a:ea typeface="宋体" pitchFamily="2" charset="-122"/>
                <a:cs typeface="+mn-cs"/>
              </a:rPr>
              <a:t>3)</a:t>
            </a:r>
            <a:r>
              <a:rPr lang="zh-CN" altLang="zh-CN" sz="1200" kern="1200" dirty="0" smtClean="0">
                <a:solidFill>
                  <a:schemeClr val="tx1"/>
                </a:solidFill>
                <a:latin typeface="Calibri" pitchFamily="34" charset="0"/>
                <a:ea typeface="宋体" pitchFamily="2" charset="-122"/>
                <a:cs typeface="+mn-cs"/>
              </a:rPr>
              <a:t>示例代码中便是使用的</a:t>
            </a:r>
            <a:r>
              <a:rPr lang="en-US" altLang="zh-CN" sz="1200" kern="1200" dirty="0" smtClean="0">
                <a:solidFill>
                  <a:schemeClr val="tx1"/>
                </a:solidFill>
                <a:latin typeface="Calibri" pitchFamily="34" charset="0"/>
                <a:ea typeface="宋体" pitchFamily="2" charset="-122"/>
                <a:cs typeface="+mn-cs"/>
              </a:rPr>
              <a:t>ESAPI</a:t>
            </a:r>
            <a:r>
              <a:rPr lang="zh-CN" altLang="zh-CN" sz="1200" kern="1200" dirty="0" smtClean="0">
                <a:solidFill>
                  <a:schemeClr val="tx1"/>
                </a:solidFill>
                <a:latin typeface="Calibri" pitchFamily="34" charset="0"/>
                <a:ea typeface="宋体" pitchFamily="2" charset="-122"/>
                <a:cs typeface="+mn-cs"/>
              </a:rPr>
              <a:t>，以</a:t>
            </a:r>
            <a:r>
              <a:rPr lang="en-US" altLang="zh-CN" sz="1200" kern="1200" dirty="0" smtClean="0">
                <a:solidFill>
                  <a:schemeClr val="tx1"/>
                </a:solidFill>
                <a:latin typeface="Calibri" pitchFamily="34" charset="0"/>
                <a:ea typeface="宋体" pitchFamily="2" charset="-122"/>
                <a:cs typeface="+mn-cs"/>
              </a:rPr>
              <a:t>oracle</a:t>
            </a:r>
            <a:r>
              <a:rPr lang="zh-CN" altLang="zh-CN" sz="1200" kern="1200" dirty="0" smtClean="0">
                <a:solidFill>
                  <a:schemeClr val="tx1"/>
                </a:solidFill>
                <a:latin typeface="Calibri" pitchFamily="34" charset="0"/>
                <a:ea typeface="宋体" pitchFamily="2" charset="-122"/>
                <a:cs typeface="+mn-cs"/>
              </a:rPr>
              <a:t>数据库为例，对输入参数做转义。这里需要注意的是不同的数据库其转义机制可能会不一样，除了</a:t>
            </a:r>
            <a:r>
              <a:rPr lang="en-US" altLang="zh-CN" sz="1200" kern="1200" dirty="0" smtClean="0">
                <a:solidFill>
                  <a:schemeClr val="tx1"/>
                </a:solidFill>
                <a:latin typeface="Calibri" pitchFamily="34" charset="0"/>
                <a:ea typeface="宋体" pitchFamily="2" charset="-122"/>
                <a:cs typeface="+mn-cs"/>
              </a:rPr>
              <a:t>oracle</a:t>
            </a:r>
            <a:r>
              <a:rPr lang="zh-CN" altLang="zh-CN" sz="1200" kern="1200" dirty="0" smtClean="0">
                <a:solidFill>
                  <a:schemeClr val="tx1"/>
                </a:solidFill>
                <a:latin typeface="Calibri" pitchFamily="34" charset="0"/>
                <a:ea typeface="宋体" pitchFamily="2" charset="-122"/>
                <a:cs typeface="+mn-cs"/>
              </a:rPr>
              <a:t>，</a:t>
            </a:r>
            <a:r>
              <a:rPr lang="en-US" altLang="zh-CN" sz="1200" kern="1200" dirty="0" err="1" smtClean="0">
                <a:solidFill>
                  <a:schemeClr val="tx1"/>
                </a:solidFill>
                <a:latin typeface="Calibri" pitchFamily="34" charset="0"/>
                <a:ea typeface="宋体" pitchFamily="2" charset="-122"/>
                <a:cs typeface="+mn-cs"/>
              </a:rPr>
              <a:t>esapi</a:t>
            </a:r>
            <a:r>
              <a:rPr lang="zh-CN" altLang="zh-CN" sz="1200" kern="1200" dirty="0" smtClean="0">
                <a:solidFill>
                  <a:schemeClr val="tx1"/>
                </a:solidFill>
                <a:latin typeface="Calibri" pitchFamily="34" charset="0"/>
                <a:ea typeface="宋体" pitchFamily="2" charset="-122"/>
                <a:cs typeface="+mn-cs"/>
              </a:rPr>
              <a:t>还提供了其他常用数据库的转义工具，如</a:t>
            </a:r>
            <a:r>
              <a:rPr lang="en-US" altLang="zh-CN" sz="1200" kern="1200" dirty="0" smtClean="0">
                <a:solidFill>
                  <a:schemeClr val="tx1"/>
                </a:solidFill>
                <a:latin typeface="Calibri" pitchFamily="34" charset="0"/>
                <a:ea typeface="宋体" pitchFamily="2" charset="-122"/>
                <a:cs typeface="+mn-cs"/>
              </a:rPr>
              <a:t>DB2</a:t>
            </a:r>
            <a:r>
              <a:rPr lang="zh-CN" altLang="zh-CN" sz="1200" kern="1200" dirty="0" smtClean="0">
                <a:solidFill>
                  <a:schemeClr val="tx1"/>
                </a:solidFill>
                <a:latin typeface="Calibri" pitchFamily="34" charset="0"/>
                <a:ea typeface="宋体" pitchFamily="2" charset="-122"/>
                <a:cs typeface="+mn-cs"/>
              </a:rPr>
              <a:t>、</a:t>
            </a:r>
            <a:r>
              <a:rPr lang="en-US" altLang="zh-CN" sz="1200" kern="1200" dirty="0" err="1" smtClean="0">
                <a:solidFill>
                  <a:schemeClr val="tx1"/>
                </a:solidFill>
                <a:latin typeface="Calibri" pitchFamily="34" charset="0"/>
                <a:ea typeface="宋体" pitchFamily="2" charset="-122"/>
                <a:cs typeface="+mn-cs"/>
              </a:rPr>
              <a:t>MySQL</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16</a:t>
            </a:fld>
            <a:endParaRPr lang="en-US" altLang="zh-C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1)OS</a:t>
            </a:r>
            <a:r>
              <a:rPr lang="zh-CN" altLang="zh-CN" sz="1200" kern="1200" dirty="0" smtClean="0">
                <a:solidFill>
                  <a:schemeClr val="tx1"/>
                </a:solidFill>
                <a:latin typeface="Calibri" pitchFamily="34" charset="0"/>
                <a:ea typeface="宋体" pitchFamily="2" charset="-122"/>
                <a:cs typeface="+mn-cs"/>
              </a:rPr>
              <a:t>命令注入也是一种常见的注入攻击类型，</a:t>
            </a:r>
            <a:r>
              <a:rPr lang="en-US" altLang="zh-CN" sz="1200" kern="1200" dirty="0" smtClean="0">
                <a:solidFill>
                  <a:schemeClr val="tx1"/>
                </a:solidFill>
                <a:latin typeface="Calibri" pitchFamily="34" charset="0"/>
                <a:ea typeface="宋体" pitchFamily="2" charset="-122"/>
                <a:cs typeface="+mn-cs"/>
              </a:rPr>
              <a:t>OS</a:t>
            </a:r>
            <a:r>
              <a:rPr lang="zh-CN" altLang="zh-CN" sz="1200" kern="1200" dirty="0" smtClean="0">
                <a:solidFill>
                  <a:schemeClr val="tx1"/>
                </a:solidFill>
                <a:latin typeface="Calibri" pitchFamily="34" charset="0"/>
                <a:ea typeface="宋体" pitchFamily="2" charset="-122"/>
                <a:cs typeface="+mn-cs"/>
              </a:rPr>
              <a:t>命令注入漏洞是由于未对用作</a:t>
            </a:r>
            <a:r>
              <a:rPr lang="en-US" altLang="zh-CN" sz="1200" kern="1200" dirty="0" smtClean="0">
                <a:solidFill>
                  <a:schemeClr val="tx1"/>
                </a:solidFill>
                <a:latin typeface="Calibri" pitchFamily="34" charset="0"/>
                <a:ea typeface="宋体" pitchFamily="2" charset="-122"/>
                <a:cs typeface="+mn-cs"/>
              </a:rPr>
              <a:t>OS</a:t>
            </a:r>
            <a:r>
              <a:rPr lang="zh-CN" altLang="zh-CN" sz="1200" kern="1200" dirty="0" smtClean="0">
                <a:solidFill>
                  <a:schemeClr val="tx1"/>
                </a:solidFill>
                <a:latin typeface="Calibri" pitchFamily="34" charset="0"/>
                <a:ea typeface="宋体" pitchFamily="2" charset="-122"/>
                <a:cs typeface="+mn-cs"/>
              </a:rPr>
              <a:t>命令行的字符串参数做恰当的校验所导致。</a:t>
            </a:r>
          </a:p>
          <a:p>
            <a:pPr lvl="0"/>
            <a:r>
              <a:rPr lang="en-US" altLang="zh-CN" sz="1200" kern="1200" dirty="0" smtClean="0">
                <a:solidFill>
                  <a:schemeClr val="tx1"/>
                </a:solidFill>
                <a:latin typeface="Calibri" pitchFamily="34" charset="0"/>
                <a:ea typeface="宋体" pitchFamily="2" charset="-122"/>
                <a:cs typeface="+mn-cs"/>
              </a:rPr>
              <a:t>2)Java</a:t>
            </a:r>
            <a:r>
              <a:rPr lang="zh-CN" altLang="zh-CN" sz="1200" kern="1200" dirty="0" smtClean="0">
                <a:solidFill>
                  <a:schemeClr val="tx1"/>
                </a:solidFill>
                <a:latin typeface="Calibri" pitchFamily="34" charset="0"/>
                <a:ea typeface="宋体" pitchFamily="2" charset="-122"/>
                <a:cs typeface="+mn-cs"/>
              </a:rPr>
              <a:t>中的</a:t>
            </a:r>
            <a:r>
              <a:rPr lang="en-US" altLang="zh-CN" sz="1200" kern="1200" dirty="0" smtClean="0">
                <a:solidFill>
                  <a:schemeClr val="tx1"/>
                </a:solidFill>
                <a:latin typeface="Calibri" pitchFamily="34" charset="0"/>
                <a:ea typeface="宋体" pitchFamily="2" charset="-122"/>
                <a:cs typeface="+mn-cs"/>
              </a:rPr>
              <a:t>Runtime.exec()</a:t>
            </a:r>
            <a:r>
              <a:rPr lang="zh-CN" altLang="zh-CN" sz="1200" kern="1200" dirty="0" smtClean="0">
                <a:solidFill>
                  <a:schemeClr val="tx1"/>
                </a:solidFill>
                <a:latin typeface="Calibri" pitchFamily="34" charset="0"/>
                <a:ea typeface="宋体" pitchFamily="2" charset="-122"/>
                <a:cs typeface="+mn-cs"/>
              </a:rPr>
              <a:t>可以用来在外部进程中执行</a:t>
            </a:r>
            <a:r>
              <a:rPr lang="en-US" altLang="zh-CN" sz="1200" kern="1200" dirty="0" smtClean="0">
                <a:solidFill>
                  <a:schemeClr val="tx1"/>
                </a:solidFill>
                <a:latin typeface="Calibri" pitchFamily="34" charset="0"/>
                <a:ea typeface="宋体" pitchFamily="2" charset="-122"/>
                <a:cs typeface="+mn-cs"/>
              </a:rPr>
              <a:t>OS</a:t>
            </a:r>
            <a:r>
              <a:rPr lang="zh-CN" altLang="zh-CN" sz="1200" kern="1200" dirty="0" smtClean="0">
                <a:solidFill>
                  <a:schemeClr val="tx1"/>
                </a:solidFill>
                <a:latin typeface="Calibri" pitchFamily="34" charset="0"/>
                <a:ea typeface="宋体" pitchFamily="2" charset="-122"/>
                <a:cs typeface="+mn-cs"/>
              </a:rPr>
              <a:t>命令，若使用不当则可能引入命令注入漏洞。</a:t>
            </a:r>
          </a:p>
          <a:p>
            <a:pPr lvl="0"/>
            <a:r>
              <a:rPr lang="en-US" altLang="zh-CN" sz="1200" kern="1200" dirty="0" smtClean="0">
                <a:solidFill>
                  <a:schemeClr val="tx1"/>
                </a:solidFill>
                <a:latin typeface="Calibri" pitchFamily="34" charset="0"/>
                <a:ea typeface="宋体" pitchFamily="2" charset="-122"/>
                <a:cs typeface="+mn-cs"/>
              </a:rPr>
              <a:t>3)</a:t>
            </a:r>
            <a:r>
              <a:rPr lang="zh-CN" altLang="zh-CN" sz="1200" kern="1200" dirty="0" smtClean="0">
                <a:solidFill>
                  <a:schemeClr val="tx1"/>
                </a:solidFill>
                <a:latin typeface="Calibri" pitchFamily="34" charset="0"/>
                <a:ea typeface="宋体" pitchFamily="2" charset="-122"/>
                <a:cs typeface="+mn-cs"/>
              </a:rPr>
              <a:t>这里使用</a:t>
            </a:r>
            <a:r>
              <a:rPr lang="en-US" altLang="zh-CN" sz="1200" kern="1200" dirty="0" smtClean="0">
                <a:solidFill>
                  <a:schemeClr val="tx1"/>
                </a:solidFill>
                <a:latin typeface="Calibri" pitchFamily="34" charset="0"/>
                <a:ea typeface="宋体" pitchFamily="2" charset="-122"/>
                <a:cs typeface="+mn-cs"/>
              </a:rPr>
              <a:t>Runtime.exec()</a:t>
            </a:r>
            <a:r>
              <a:rPr lang="zh-CN" altLang="zh-CN" sz="1200" kern="1200" dirty="0" smtClean="0">
                <a:solidFill>
                  <a:schemeClr val="tx1"/>
                </a:solidFill>
                <a:latin typeface="Calibri" pitchFamily="34" charset="0"/>
                <a:ea typeface="宋体" pitchFamily="2" charset="-122"/>
                <a:cs typeface="+mn-cs"/>
              </a:rPr>
              <a:t>调用操作系统的命令解释器</a:t>
            </a:r>
            <a:r>
              <a:rPr lang="en-US" altLang="zh-CN" sz="1200" kern="1200" dirty="0" smtClean="0">
                <a:solidFill>
                  <a:schemeClr val="tx1"/>
                </a:solidFill>
                <a:latin typeface="Calibri" pitchFamily="34" charset="0"/>
                <a:ea typeface="宋体" pitchFamily="2" charset="-122"/>
                <a:cs typeface="+mn-cs"/>
              </a:rPr>
              <a:t>cmd.exe</a:t>
            </a:r>
            <a:r>
              <a:rPr lang="zh-CN" altLang="zh-CN" sz="1200" kern="1200" dirty="0" smtClean="0">
                <a:solidFill>
                  <a:schemeClr val="tx1"/>
                </a:solidFill>
                <a:latin typeface="Calibri" pitchFamily="34" charset="0"/>
                <a:ea typeface="宋体" pitchFamily="2" charset="-122"/>
                <a:cs typeface="+mn-cs"/>
              </a:rPr>
              <a:t>执行一个</a:t>
            </a:r>
            <a:r>
              <a:rPr lang="en-US" altLang="zh-CN" sz="1200" kern="1200" dirty="0" smtClean="0">
                <a:solidFill>
                  <a:schemeClr val="tx1"/>
                </a:solidFill>
                <a:latin typeface="Calibri" pitchFamily="34" charset="0"/>
                <a:ea typeface="宋体" pitchFamily="2" charset="-122"/>
                <a:cs typeface="+mn-cs"/>
              </a:rPr>
              <a:t>dir</a:t>
            </a:r>
            <a:r>
              <a:rPr lang="zh-CN" altLang="zh-CN" sz="1200" kern="1200" dirty="0" smtClean="0">
                <a:solidFill>
                  <a:schemeClr val="tx1"/>
                </a:solidFill>
                <a:latin typeface="Calibri" pitchFamily="34" charset="0"/>
                <a:ea typeface="宋体" pitchFamily="2" charset="-122"/>
                <a:cs typeface="+mn-cs"/>
              </a:rPr>
              <a:t>命令，</a:t>
            </a:r>
            <a:r>
              <a:rPr lang="en-US" altLang="zh-CN" sz="1200" kern="1200" dirty="0" smtClean="0">
                <a:solidFill>
                  <a:schemeClr val="tx1"/>
                </a:solidFill>
                <a:latin typeface="Calibri" pitchFamily="34" charset="0"/>
                <a:ea typeface="宋体" pitchFamily="2" charset="-122"/>
                <a:cs typeface="+mn-cs"/>
              </a:rPr>
              <a:t>dir</a:t>
            </a:r>
            <a:r>
              <a:rPr lang="zh-CN" altLang="zh-CN" sz="1200" kern="1200" dirty="0" smtClean="0">
                <a:solidFill>
                  <a:schemeClr val="tx1"/>
                </a:solidFill>
                <a:latin typeface="Calibri" pitchFamily="34" charset="0"/>
                <a:ea typeface="宋体" pitchFamily="2" charset="-122"/>
                <a:cs typeface="+mn-cs"/>
              </a:rPr>
              <a:t>命令的目标文件夹来自外部输入参数。</a:t>
            </a:r>
          </a:p>
          <a:p>
            <a:pPr lvl="0"/>
            <a:r>
              <a:rPr lang="en-US" altLang="zh-CN" sz="1200" kern="1200" dirty="0" smtClean="0">
                <a:solidFill>
                  <a:schemeClr val="tx1"/>
                </a:solidFill>
                <a:latin typeface="Calibri" pitchFamily="34" charset="0"/>
                <a:ea typeface="宋体" pitchFamily="2" charset="-122"/>
                <a:cs typeface="+mn-cs"/>
              </a:rPr>
              <a:t>4)</a:t>
            </a:r>
            <a:r>
              <a:rPr lang="zh-CN" altLang="zh-CN" sz="1200" kern="1200" dirty="0" smtClean="0">
                <a:solidFill>
                  <a:schemeClr val="tx1"/>
                </a:solidFill>
                <a:latin typeface="Calibri" pitchFamily="34" charset="0"/>
                <a:ea typeface="宋体" pitchFamily="2" charset="-122"/>
                <a:cs typeface="+mn-cs"/>
              </a:rPr>
              <a:t>对于这样的一个正常输入，程序按预期运行，不会有什么问题</a:t>
            </a:r>
          </a:p>
          <a:p>
            <a:pPr lvl="0"/>
            <a:r>
              <a:rPr lang="en-US" altLang="zh-CN" sz="1200" kern="1200" dirty="0" smtClean="0">
                <a:solidFill>
                  <a:schemeClr val="tx1"/>
                </a:solidFill>
                <a:latin typeface="Calibri" pitchFamily="34" charset="0"/>
                <a:ea typeface="宋体" pitchFamily="2" charset="-122"/>
                <a:cs typeface="+mn-cs"/>
              </a:rPr>
              <a:t>5)</a:t>
            </a:r>
            <a:r>
              <a:rPr lang="zh-CN" altLang="zh-CN" sz="1200" kern="1200" dirty="0" smtClean="0">
                <a:solidFill>
                  <a:schemeClr val="tx1"/>
                </a:solidFill>
                <a:latin typeface="Calibri" pitchFamily="34" charset="0"/>
                <a:ea typeface="宋体" pitchFamily="2" charset="-122"/>
                <a:cs typeface="+mn-cs"/>
              </a:rPr>
              <a:t>但是对于这样的一个恶意输入，攻击者通过命令连接符加入了一个</a:t>
            </a:r>
            <a:r>
              <a:rPr lang="en-US" altLang="zh-CN" sz="1200" kern="1200" dirty="0" smtClean="0">
                <a:solidFill>
                  <a:schemeClr val="tx1"/>
                </a:solidFill>
                <a:latin typeface="Calibri" pitchFamily="34" charset="0"/>
                <a:ea typeface="宋体" pitchFamily="2" charset="-122"/>
                <a:cs typeface="+mn-cs"/>
              </a:rPr>
              <a:t>del</a:t>
            </a:r>
            <a:r>
              <a:rPr lang="zh-CN" altLang="zh-CN" sz="1200" kern="1200" dirty="0" smtClean="0">
                <a:solidFill>
                  <a:schemeClr val="tx1"/>
                </a:solidFill>
                <a:latin typeface="Calibri" pitchFamily="34" charset="0"/>
                <a:ea typeface="宋体" pitchFamily="2" charset="-122"/>
                <a:cs typeface="+mn-cs"/>
              </a:rPr>
              <a:t>命令，那么最终这行代码便会执行两个命令，后面这条命令导致</a:t>
            </a:r>
            <a:r>
              <a:rPr lang="en-US" altLang="zh-CN" sz="1200" kern="1200" dirty="0" err="1" smtClean="0">
                <a:solidFill>
                  <a:schemeClr val="tx1"/>
                </a:solidFill>
                <a:latin typeface="Calibri" pitchFamily="34" charset="0"/>
                <a:ea typeface="宋体" pitchFamily="2" charset="-122"/>
                <a:cs typeface="+mn-cs"/>
              </a:rPr>
              <a:t>dbms</a:t>
            </a:r>
            <a:r>
              <a:rPr lang="zh-CN" altLang="zh-CN" sz="1200" kern="1200" dirty="0" smtClean="0">
                <a:solidFill>
                  <a:schemeClr val="tx1"/>
                </a:solidFill>
                <a:latin typeface="Calibri" pitchFamily="34" charset="0"/>
                <a:ea typeface="宋体" pitchFamily="2" charset="-122"/>
                <a:cs typeface="+mn-cs"/>
              </a:rPr>
              <a:t>目录下的所有文件被删除。</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8E5457BB-CABC-48B4-B190-96C89A0025A3}" type="slidenum">
              <a:rPr lang="zh-CN" altLang="en-US" smtClean="0"/>
              <a:pPr/>
              <a:t>17</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1)OS</a:t>
            </a:r>
            <a:r>
              <a:rPr lang="zh-CN" altLang="zh-CN" sz="1200" kern="1200" dirty="0" smtClean="0">
                <a:solidFill>
                  <a:schemeClr val="tx1"/>
                </a:solidFill>
                <a:latin typeface="Calibri" pitchFamily="34" charset="0"/>
                <a:ea typeface="宋体" pitchFamily="2" charset="-122"/>
                <a:cs typeface="+mn-cs"/>
              </a:rPr>
              <a:t>命令注入的危害非常明显，攻击者可以通过这种方式在目标系统上执行任意的</a:t>
            </a:r>
            <a:r>
              <a:rPr lang="en-US" altLang="zh-CN" sz="1200" kern="1200" dirty="0" smtClean="0">
                <a:solidFill>
                  <a:schemeClr val="tx1"/>
                </a:solidFill>
                <a:latin typeface="Calibri" pitchFamily="34" charset="0"/>
                <a:ea typeface="宋体" pitchFamily="2" charset="-122"/>
                <a:cs typeface="+mn-cs"/>
              </a:rPr>
              <a:t>OS</a:t>
            </a:r>
            <a:r>
              <a:rPr lang="zh-CN" altLang="zh-CN" sz="1200" kern="1200" dirty="0" smtClean="0">
                <a:solidFill>
                  <a:schemeClr val="tx1"/>
                </a:solidFill>
                <a:latin typeface="Calibri" pitchFamily="34" charset="0"/>
                <a:ea typeface="宋体" pitchFamily="2" charset="-122"/>
                <a:cs typeface="+mn-cs"/>
              </a:rPr>
              <a:t>命令，比如篡改、删除文件，重启、停止服务等。</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19</a:t>
            </a:fld>
            <a:endParaRPr lang="en-US" altLang="zh-C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这里是</a:t>
            </a:r>
            <a:r>
              <a:rPr lang="en-US" altLang="zh-CN" sz="1200" kern="1200" dirty="0" smtClean="0">
                <a:solidFill>
                  <a:schemeClr val="tx1"/>
                </a:solidFill>
                <a:latin typeface="Calibri" pitchFamily="34" charset="0"/>
                <a:ea typeface="宋体" pitchFamily="2" charset="-122"/>
                <a:cs typeface="+mn-cs"/>
              </a:rPr>
              <a:t>eclipse</a:t>
            </a:r>
            <a:r>
              <a:rPr lang="zh-CN" altLang="zh-CN" sz="1200" kern="1200" dirty="0" smtClean="0">
                <a:solidFill>
                  <a:schemeClr val="tx1"/>
                </a:solidFill>
                <a:latin typeface="Calibri" pitchFamily="34" charset="0"/>
                <a:ea typeface="宋体" pitchFamily="2" charset="-122"/>
                <a:cs typeface="+mn-cs"/>
              </a:rPr>
              <a:t>的一个漏洞案例，</a:t>
            </a:r>
            <a:r>
              <a:rPr lang="en-US" altLang="zh-CN" sz="1200" kern="1200" dirty="0" smtClean="0">
                <a:solidFill>
                  <a:schemeClr val="tx1"/>
                </a:solidFill>
                <a:latin typeface="Calibri" pitchFamily="34" charset="0"/>
                <a:ea typeface="宋体" pitchFamily="2" charset="-122"/>
                <a:cs typeface="+mn-cs"/>
              </a:rPr>
              <a:t>eclipse</a:t>
            </a:r>
            <a:r>
              <a:rPr lang="zh-CN" altLang="zh-CN" sz="1200" kern="1200" dirty="0" smtClean="0">
                <a:solidFill>
                  <a:schemeClr val="tx1"/>
                </a:solidFill>
                <a:latin typeface="Calibri" pitchFamily="34" charset="0"/>
                <a:ea typeface="宋体" pitchFamily="2" charset="-122"/>
                <a:cs typeface="+mn-cs"/>
              </a:rPr>
              <a:t>中的</a:t>
            </a:r>
            <a:r>
              <a:rPr lang="en-US" altLang="zh-CN" sz="1200" kern="1200" dirty="0" err="1" smtClean="0">
                <a:solidFill>
                  <a:schemeClr val="tx1"/>
                </a:solidFill>
                <a:latin typeface="Calibri" pitchFamily="34" charset="0"/>
                <a:ea typeface="宋体" pitchFamily="2" charset="-122"/>
                <a:cs typeface="+mn-cs"/>
              </a:rPr>
              <a:t>BundleFile</a:t>
            </a:r>
            <a:r>
              <a:rPr lang="zh-CN" altLang="zh-CN" sz="1200" kern="1200" dirty="0" smtClean="0">
                <a:solidFill>
                  <a:schemeClr val="tx1"/>
                </a:solidFill>
                <a:latin typeface="Calibri" pitchFamily="34" charset="0"/>
                <a:ea typeface="宋体" pitchFamily="2" charset="-122"/>
                <a:cs typeface="+mn-cs"/>
              </a:rPr>
              <a:t>这个类读取这两个属性来构建</a:t>
            </a:r>
            <a:r>
              <a:rPr lang="en-US" altLang="zh-CN" sz="1200" kern="1200" dirty="0" smtClean="0">
                <a:solidFill>
                  <a:schemeClr val="tx1"/>
                </a:solidFill>
                <a:latin typeface="Calibri" pitchFamily="34" charset="0"/>
                <a:ea typeface="宋体" pitchFamily="2" charset="-122"/>
                <a:cs typeface="+mn-cs"/>
              </a:rPr>
              <a:t>OS</a:t>
            </a:r>
            <a:r>
              <a:rPr lang="zh-CN" altLang="zh-CN" sz="1200" kern="1200" dirty="0" smtClean="0">
                <a:solidFill>
                  <a:schemeClr val="tx1"/>
                </a:solidFill>
                <a:latin typeface="Calibri" pitchFamily="34" charset="0"/>
                <a:ea typeface="宋体" pitchFamily="2" charset="-122"/>
                <a:cs typeface="+mn-cs"/>
              </a:rPr>
              <a:t>命令，然后通过</a:t>
            </a:r>
            <a:r>
              <a:rPr lang="en-US" altLang="zh-CN" sz="1200" kern="1200" dirty="0" smtClean="0">
                <a:solidFill>
                  <a:schemeClr val="tx1"/>
                </a:solidFill>
                <a:latin typeface="Calibri" pitchFamily="34" charset="0"/>
                <a:ea typeface="宋体" pitchFamily="2" charset="-122"/>
                <a:cs typeface="+mn-cs"/>
              </a:rPr>
              <a:t>Runtime.exec()</a:t>
            </a:r>
            <a:r>
              <a:rPr lang="zh-CN" altLang="zh-CN" sz="1200" kern="1200" dirty="0" smtClean="0">
                <a:solidFill>
                  <a:schemeClr val="tx1"/>
                </a:solidFill>
                <a:latin typeface="Calibri" pitchFamily="34" charset="0"/>
                <a:ea typeface="宋体" pitchFamily="2" charset="-122"/>
                <a:cs typeface="+mn-cs"/>
              </a:rPr>
              <a:t>来执行，因为这两个属性的值是可以在运行</a:t>
            </a:r>
            <a:r>
              <a:rPr lang="en-US" altLang="zh-CN" sz="1200" kern="1200" dirty="0" smtClean="0">
                <a:solidFill>
                  <a:schemeClr val="tx1"/>
                </a:solidFill>
                <a:latin typeface="Calibri" pitchFamily="34" charset="0"/>
                <a:ea typeface="宋体" pitchFamily="2" charset="-122"/>
                <a:cs typeface="+mn-cs"/>
              </a:rPr>
              <a:t>JVM</a:t>
            </a:r>
            <a:r>
              <a:rPr lang="zh-CN" altLang="zh-CN" sz="1200" kern="1200" dirty="0" smtClean="0">
                <a:solidFill>
                  <a:schemeClr val="tx1"/>
                </a:solidFill>
                <a:latin typeface="Calibri" pitchFamily="34" charset="0"/>
                <a:ea typeface="宋体" pitchFamily="2" charset="-122"/>
                <a:cs typeface="+mn-cs"/>
              </a:rPr>
              <a:t>的时候通过</a:t>
            </a:r>
            <a:r>
              <a:rPr lang="en-US" altLang="zh-CN" sz="1200" kern="1200" dirty="0" smtClean="0">
                <a:solidFill>
                  <a:schemeClr val="tx1"/>
                </a:solidFill>
                <a:latin typeface="Calibri" pitchFamily="34" charset="0"/>
                <a:ea typeface="宋体" pitchFamily="2" charset="-122"/>
                <a:cs typeface="+mn-cs"/>
              </a:rPr>
              <a:t>-D</a:t>
            </a:r>
            <a:r>
              <a:rPr lang="zh-CN" altLang="zh-CN" sz="1200" kern="1200" dirty="0" smtClean="0">
                <a:solidFill>
                  <a:schemeClr val="tx1"/>
                </a:solidFill>
                <a:latin typeface="Calibri" pitchFamily="34" charset="0"/>
                <a:ea typeface="宋体" pitchFamily="2" charset="-122"/>
                <a:cs typeface="+mn-cs"/>
              </a:rPr>
              <a:t>参数指定，那么攻击者便可以利用这一点来执行任意的恶意命令。</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20</a:t>
            </a:fld>
            <a:endParaRPr lang="en-US" altLang="zh-C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我们来看一下在</a:t>
            </a:r>
            <a:r>
              <a:rPr lang="en-US" altLang="zh-CN" sz="1200" kern="1200" dirty="0" err="1" smtClean="0">
                <a:solidFill>
                  <a:schemeClr val="tx1"/>
                </a:solidFill>
                <a:latin typeface="Calibri" pitchFamily="34" charset="0"/>
                <a:ea typeface="宋体" pitchFamily="2" charset="-122"/>
                <a:cs typeface="+mn-cs"/>
              </a:rPr>
              <a:t>webgoat</a:t>
            </a:r>
            <a:r>
              <a:rPr lang="zh-CN" altLang="zh-CN" sz="1200" kern="1200" dirty="0" smtClean="0">
                <a:solidFill>
                  <a:schemeClr val="tx1"/>
                </a:solidFill>
                <a:latin typeface="Calibri" pitchFamily="34" charset="0"/>
                <a:ea typeface="宋体" pitchFamily="2" charset="-122"/>
                <a:cs typeface="+mn-cs"/>
              </a:rPr>
              <a:t>上演示命令注入的视频</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这个程序本意是通过让用户在页面上选择一个帮助文件，然后显示该帮助文件的内容</a:t>
            </a:r>
          </a:p>
          <a:p>
            <a:pPr lvl="0"/>
            <a:r>
              <a:rPr lang="en-US" altLang="zh-CN" sz="1200" kern="1200" dirty="0" smtClean="0">
                <a:solidFill>
                  <a:schemeClr val="tx1"/>
                </a:solidFill>
                <a:latin typeface="Calibri" pitchFamily="34" charset="0"/>
                <a:ea typeface="宋体" pitchFamily="2" charset="-122"/>
                <a:cs typeface="+mn-cs"/>
              </a:rPr>
              <a:t>3)</a:t>
            </a:r>
            <a:r>
              <a:rPr lang="zh-CN" altLang="zh-CN" sz="1200" kern="1200" dirty="0" smtClean="0">
                <a:solidFill>
                  <a:schemeClr val="tx1"/>
                </a:solidFill>
                <a:latin typeface="Calibri" pitchFamily="34" charset="0"/>
                <a:ea typeface="宋体" pitchFamily="2" charset="-122"/>
                <a:cs typeface="+mn-cs"/>
              </a:rPr>
              <a:t>演示视频中注入了一条</a:t>
            </a:r>
            <a:r>
              <a:rPr lang="en-US" altLang="zh-CN" sz="1200" kern="1200" dirty="0" smtClean="0">
                <a:solidFill>
                  <a:schemeClr val="tx1"/>
                </a:solidFill>
                <a:latin typeface="Calibri" pitchFamily="34" charset="0"/>
                <a:ea typeface="宋体" pitchFamily="2" charset="-122"/>
                <a:cs typeface="+mn-cs"/>
              </a:rPr>
              <a:t>ping</a:t>
            </a:r>
            <a:r>
              <a:rPr lang="zh-CN" altLang="zh-CN" sz="1200" kern="1200" dirty="0" smtClean="0">
                <a:solidFill>
                  <a:schemeClr val="tx1"/>
                </a:solidFill>
                <a:latin typeface="Calibri" pitchFamily="34" charset="0"/>
                <a:ea typeface="宋体" pitchFamily="2" charset="-122"/>
                <a:cs typeface="+mn-cs"/>
              </a:rPr>
              <a:t>命令，最后</a:t>
            </a:r>
            <a:r>
              <a:rPr lang="en-US" altLang="zh-CN" sz="1200" kern="1200" dirty="0" smtClean="0">
                <a:solidFill>
                  <a:schemeClr val="tx1"/>
                </a:solidFill>
                <a:latin typeface="Calibri" pitchFamily="34" charset="0"/>
                <a:ea typeface="宋体" pitchFamily="2" charset="-122"/>
                <a:cs typeface="+mn-cs"/>
              </a:rPr>
              <a:t>ping</a:t>
            </a:r>
            <a:r>
              <a:rPr lang="zh-CN" altLang="zh-CN" sz="1200" kern="1200" dirty="0" smtClean="0">
                <a:solidFill>
                  <a:schemeClr val="tx1"/>
                </a:solidFill>
                <a:latin typeface="Calibri" pitchFamily="34" charset="0"/>
                <a:ea typeface="宋体" pitchFamily="2" charset="-122"/>
                <a:cs typeface="+mn-cs"/>
              </a:rPr>
              <a:t>的结果显示在页面上了。</a:t>
            </a:r>
          </a:p>
          <a:p>
            <a:pPr lvl="0"/>
            <a:r>
              <a:rPr lang="en-US" altLang="zh-CN" sz="1200" kern="1200" dirty="0" smtClean="0">
                <a:solidFill>
                  <a:schemeClr val="tx1"/>
                </a:solidFill>
                <a:latin typeface="Calibri" pitchFamily="34" charset="0"/>
                <a:ea typeface="宋体" pitchFamily="2" charset="-122"/>
                <a:cs typeface="+mn-cs"/>
              </a:rPr>
              <a:t>4)</a:t>
            </a:r>
            <a:r>
              <a:rPr lang="zh-CN" altLang="zh-CN" sz="1200" kern="1200" dirty="0" smtClean="0">
                <a:solidFill>
                  <a:schemeClr val="tx1"/>
                </a:solidFill>
                <a:latin typeface="Calibri" pitchFamily="34" charset="0"/>
                <a:ea typeface="宋体" pitchFamily="2" charset="-122"/>
                <a:cs typeface="+mn-cs"/>
              </a:rPr>
              <a:t>演示程序的关键漏洞代码是使用传入的文件路径作为</a:t>
            </a:r>
            <a:r>
              <a:rPr lang="en-US" altLang="zh-CN" sz="1200" kern="1200" dirty="0" smtClean="0">
                <a:solidFill>
                  <a:schemeClr val="tx1"/>
                </a:solidFill>
                <a:latin typeface="Calibri" pitchFamily="34" charset="0"/>
                <a:ea typeface="宋体" pitchFamily="2" charset="-122"/>
                <a:cs typeface="+mn-cs"/>
              </a:rPr>
              <a:t>type</a:t>
            </a:r>
            <a:r>
              <a:rPr lang="zh-CN" altLang="zh-CN" sz="1200" kern="1200" dirty="0" smtClean="0">
                <a:solidFill>
                  <a:schemeClr val="tx1"/>
                </a:solidFill>
                <a:latin typeface="Calibri" pitchFamily="34" charset="0"/>
                <a:ea typeface="宋体" pitchFamily="2" charset="-122"/>
                <a:cs typeface="+mn-cs"/>
              </a:rPr>
              <a:t>命令的参数，拼接构造</a:t>
            </a:r>
            <a:r>
              <a:rPr lang="en-US" altLang="zh-CN" sz="1200" kern="1200" dirty="0" smtClean="0">
                <a:solidFill>
                  <a:schemeClr val="tx1"/>
                </a:solidFill>
                <a:latin typeface="Calibri" pitchFamily="34" charset="0"/>
                <a:ea typeface="宋体" pitchFamily="2" charset="-122"/>
                <a:cs typeface="+mn-cs"/>
              </a:rPr>
              <a:t>OS</a:t>
            </a:r>
            <a:r>
              <a:rPr lang="zh-CN" altLang="zh-CN" sz="1200" kern="1200" dirty="0" smtClean="0">
                <a:solidFill>
                  <a:schemeClr val="tx1"/>
                </a:solidFill>
                <a:latin typeface="Calibri" pitchFamily="34" charset="0"/>
                <a:ea typeface="宋体" pitchFamily="2" charset="-122"/>
                <a:cs typeface="+mn-cs"/>
              </a:rPr>
              <a:t>命令，然后通过</a:t>
            </a:r>
            <a:r>
              <a:rPr lang="en-US" altLang="zh-CN" sz="1200" kern="1200" dirty="0" smtClean="0">
                <a:solidFill>
                  <a:schemeClr val="tx1"/>
                </a:solidFill>
                <a:latin typeface="Calibri" pitchFamily="34" charset="0"/>
                <a:ea typeface="宋体" pitchFamily="2" charset="-122"/>
                <a:cs typeface="+mn-cs"/>
              </a:rPr>
              <a:t>Runtime.exec()</a:t>
            </a:r>
            <a:r>
              <a:rPr lang="zh-CN" altLang="en-US" sz="1200" kern="1200" dirty="0" smtClean="0">
                <a:solidFill>
                  <a:schemeClr val="tx1"/>
                </a:solidFill>
                <a:latin typeface="Calibri" pitchFamily="34" charset="0"/>
                <a:ea typeface="宋体" pitchFamily="2" charset="-122"/>
                <a:cs typeface="+mn-cs"/>
              </a:rPr>
              <a:t>来</a:t>
            </a:r>
            <a:r>
              <a:rPr lang="zh-CN" altLang="zh-CN" sz="1200" kern="1200" dirty="0" smtClean="0">
                <a:solidFill>
                  <a:schemeClr val="tx1"/>
                </a:solidFill>
                <a:latin typeface="Calibri" pitchFamily="34" charset="0"/>
                <a:ea typeface="宋体" pitchFamily="2" charset="-122"/>
                <a:cs typeface="+mn-cs"/>
              </a:rPr>
              <a:t>执行。</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8E5457BB-CABC-48B4-B190-96C89A0025A3}" type="slidenum">
              <a:rPr lang="zh-CN" altLang="en-US" smtClean="0"/>
              <a:pPr/>
              <a:t>21</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这段代码通过</a:t>
            </a:r>
            <a:r>
              <a:rPr lang="en-US" altLang="zh-CN" sz="1200" kern="1200" dirty="0" smtClean="0">
                <a:solidFill>
                  <a:schemeClr val="tx1"/>
                </a:solidFill>
                <a:latin typeface="Calibri" pitchFamily="34" charset="0"/>
                <a:ea typeface="宋体" pitchFamily="2" charset="-122"/>
                <a:cs typeface="+mn-cs"/>
              </a:rPr>
              <a:t>System.getProperty()</a:t>
            </a:r>
            <a:r>
              <a:rPr lang="zh-CN" altLang="zh-CN" sz="1200" kern="1200" dirty="0" smtClean="0">
                <a:solidFill>
                  <a:schemeClr val="tx1"/>
                </a:solidFill>
                <a:latin typeface="Calibri" pitchFamily="34" charset="0"/>
                <a:ea typeface="宋体" pitchFamily="2" charset="-122"/>
                <a:cs typeface="+mn-cs"/>
              </a:rPr>
              <a:t>读取一个系统属性来作为</a:t>
            </a:r>
            <a:r>
              <a:rPr lang="en-US" altLang="zh-CN" sz="1200" kern="1200" dirty="0" smtClean="0">
                <a:solidFill>
                  <a:schemeClr val="tx1"/>
                </a:solidFill>
                <a:latin typeface="Calibri" pitchFamily="34" charset="0"/>
                <a:ea typeface="宋体" pitchFamily="2" charset="-122"/>
                <a:cs typeface="+mn-cs"/>
              </a:rPr>
              <a:t>dir</a:t>
            </a:r>
            <a:r>
              <a:rPr lang="zh-CN" altLang="zh-CN" sz="1200" kern="1200" dirty="0" smtClean="0">
                <a:solidFill>
                  <a:schemeClr val="tx1"/>
                </a:solidFill>
                <a:latin typeface="Calibri" pitchFamily="34" charset="0"/>
                <a:ea typeface="宋体" pitchFamily="2" charset="-122"/>
                <a:cs typeface="+mn-cs"/>
              </a:rPr>
              <a:t>命令的参数</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程序中未对该参数做校验，那么可以在运行此</a:t>
            </a:r>
            <a:r>
              <a:rPr lang="en-US" altLang="zh-CN" sz="1200" kern="1200" dirty="0" smtClean="0">
                <a:solidFill>
                  <a:schemeClr val="tx1"/>
                </a:solidFill>
                <a:latin typeface="Calibri" pitchFamily="34" charset="0"/>
                <a:ea typeface="宋体" pitchFamily="2" charset="-122"/>
                <a:cs typeface="+mn-cs"/>
              </a:rPr>
              <a:t>Java</a:t>
            </a:r>
            <a:r>
              <a:rPr lang="zh-CN" altLang="zh-CN" sz="1200" kern="1200" dirty="0" smtClean="0">
                <a:solidFill>
                  <a:schemeClr val="tx1"/>
                </a:solidFill>
                <a:latin typeface="Calibri" pitchFamily="34" charset="0"/>
                <a:ea typeface="宋体" pitchFamily="2" charset="-122"/>
                <a:cs typeface="+mn-cs"/>
              </a:rPr>
              <a:t>程序的时候设置</a:t>
            </a:r>
            <a:r>
              <a:rPr lang="en-US" altLang="zh-CN" sz="1200" kern="1200" dirty="0" smtClean="0">
                <a:solidFill>
                  <a:schemeClr val="tx1"/>
                </a:solidFill>
                <a:latin typeface="Calibri" pitchFamily="34" charset="0"/>
                <a:ea typeface="宋体" pitchFamily="2" charset="-122"/>
                <a:cs typeface="+mn-cs"/>
              </a:rPr>
              <a:t>-</a:t>
            </a:r>
            <a:r>
              <a:rPr lang="en-US" altLang="zh-CN" sz="1200" kern="1200" dirty="0" err="1" smtClean="0">
                <a:solidFill>
                  <a:schemeClr val="tx1"/>
                </a:solidFill>
                <a:latin typeface="Calibri" pitchFamily="34" charset="0"/>
                <a:ea typeface="宋体" pitchFamily="2" charset="-122"/>
                <a:cs typeface="+mn-cs"/>
              </a:rPr>
              <a:t>Ddir</a:t>
            </a:r>
            <a:r>
              <a:rPr lang="zh-CN" altLang="zh-CN" sz="1200" kern="1200" dirty="0" smtClean="0">
                <a:solidFill>
                  <a:schemeClr val="tx1"/>
                </a:solidFill>
                <a:latin typeface="Calibri" pitchFamily="34" charset="0"/>
                <a:ea typeface="宋体" pitchFamily="2" charset="-122"/>
                <a:cs typeface="+mn-cs"/>
              </a:rPr>
              <a:t>属性包含恶意的命令，发起命令注入攻击。</a:t>
            </a:r>
          </a:p>
          <a:p>
            <a:endParaRPr lang="zh-CN" altLang="en-US" dirty="0"/>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22</a:t>
            </a:fld>
            <a:endParaRPr lang="en-US" altLang="zh-C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一般情况下，我们应该尽量避免使用</a:t>
            </a:r>
            <a:r>
              <a:rPr lang="en-US" altLang="zh-CN" sz="1200" kern="1200" dirty="0" smtClean="0">
                <a:solidFill>
                  <a:schemeClr val="tx1"/>
                </a:solidFill>
                <a:latin typeface="Calibri" pitchFamily="34" charset="0"/>
                <a:ea typeface="宋体" pitchFamily="2" charset="-122"/>
                <a:cs typeface="+mn-cs"/>
              </a:rPr>
              <a:t>Runtime.exec()</a:t>
            </a:r>
            <a:r>
              <a:rPr lang="zh-CN" altLang="zh-CN" sz="1200" kern="1200" dirty="0" smtClean="0">
                <a:solidFill>
                  <a:schemeClr val="tx1"/>
                </a:solidFill>
                <a:latin typeface="Calibri" pitchFamily="34" charset="0"/>
                <a:ea typeface="宋体" pitchFamily="2" charset="-122"/>
                <a:cs typeface="+mn-cs"/>
              </a:rPr>
              <a:t>，比如前面的获取目录下的文件列表，</a:t>
            </a:r>
            <a:r>
              <a:rPr lang="en-US" altLang="zh-CN" sz="1200" kern="1200" dirty="0" smtClean="0">
                <a:solidFill>
                  <a:schemeClr val="tx1"/>
                </a:solidFill>
                <a:latin typeface="Calibri" pitchFamily="34" charset="0"/>
                <a:ea typeface="宋体" pitchFamily="2" charset="-122"/>
                <a:cs typeface="+mn-cs"/>
              </a:rPr>
              <a:t>JDK</a:t>
            </a:r>
            <a:r>
              <a:rPr lang="zh-CN" altLang="zh-CN" sz="1200" kern="1200" dirty="0" smtClean="0">
                <a:solidFill>
                  <a:schemeClr val="tx1"/>
                </a:solidFill>
                <a:latin typeface="Calibri" pitchFamily="34" charset="0"/>
                <a:ea typeface="宋体" pitchFamily="2" charset="-122"/>
                <a:cs typeface="+mn-cs"/>
              </a:rPr>
              <a:t>已经提供了</a:t>
            </a:r>
            <a:r>
              <a:rPr lang="en-US" altLang="zh-CN" sz="1200" kern="1200" dirty="0" smtClean="0">
                <a:solidFill>
                  <a:schemeClr val="tx1"/>
                </a:solidFill>
                <a:latin typeface="Calibri" pitchFamily="34" charset="0"/>
                <a:ea typeface="宋体" pitchFamily="2" charset="-122"/>
                <a:cs typeface="+mn-cs"/>
              </a:rPr>
              <a:t>API</a:t>
            </a:r>
            <a:r>
              <a:rPr lang="zh-CN" altLang="zh-CN" sz="1200" kern="1200" dirty="0" smtClean="0">
                <a:solidFill>
                  <a:schemeClr val="tx1"/>
                </a:solidFill>
                <a:latin typeface="Calibri" pitchFamily="34" charset="0"/>
                <a:ea typeface="宋体" pitchFamily="2" charset="-122"/>
                <a:cs typeface="+mn-cs"/>
              </a:rPr>
              <a:t>可以直接使用。</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若涉及到一些</a:t>
            </a:r>
            <a:r>
              <a:rPr lang="en-US" altLang="zh-CN" sz="1200" kern="1200" dirty="0" smtClean="0">
                <a:solidFill>
                  <a:schemeClr val="tx1"/>
                </a:solidFill>
                <a:latin typeface="Calibri" pitchFamily="34" charset="0"/>
                <a:ea typeface="宋体" pitchFamily="2" charset="-122"/>
                <a:cs typeface="+mn-cs"/>
              </a:rPr>
              <a:t>JDK</a:t>
            </a:r>
            <a:r>
              <a:rPr lang="zh-CN" altLang="zh-CN" sz="1200" kern="1200" dirty="0" smtClean="0">
                <a:solidFill>
                  <a:schemeClr val="tx1"/>
                </a:solidFill>
                <a:latin typeface="Calibri" pitchFamily="34" charset="0"/>
                <a:ea typeface="宋体" pitchFamily="2" charset="-122"/>
                <a:cs typeface="+mn-cs"/>
              </a:rPr>
              <a:t>未提供</a:t>
            </a:r>
            <a:r>
              <a:rPr lang="en-US" altLang="zh-CN" sz="1200" kern="1200" dirty="0" smtClean="0">
                <a:solidFill>
                  <a:schemeClr val="tx1"/>
                </a:solidFill>
                <a:latin typeface="Calibri" pitchFamily="34" charset="0"/>
                <a:ea typeface="宋体" pitchFamily="2" charset="-122"/>
                <a:cs typeface="+mn-cs"/>
              </a:rPr>
              <a:t>API</a:t>
            </a:r>
            <a:r>
              <a:rPr lang="zh-CN" altLang="zh-CN" sz="1200" kern="1200" dirty="0" smtClean="0">
                <a:solidFill>
                  <a:schemeClr val="tx1"/>
                </a:solidFill>
                <a:latin typeface="Calibri" pitchFamily="34" charset="0"/>
                <a:ea typeface="宋体" pitchFamily="2" charset="-122"/>
                <a:cs typeface="+mn-cs"/>
              </a:rPr>
              <a:t>的平台强相关的特性（如</a:t>
            </a:r>
            <a:r>
              <a:rPr lang="en-US" altLang="zh-CN" sz="1200" kern="1200" dirty="0" smtClean="0">
                <a:solidFill>
                  <a:schemeClr val="tx1"/>
                </a:solidFill>
                <a:latin typeface="Calibri" pitchFamily="34" charset="0"/>
                <a:ea typeface="宋体" pitchFamily="2" charset="-122"/>
                <a:cs typeface="+mn-cs"/>
              </a:rPr>
              <a:t>windows</a:t>
            </a:r>
            <a:r>
              <a:rPr lang="zh-CN" altLang="zh-CN" sz="1200" kern="1200" dirty="0" smtClean="0">
                <a:solidFill>
                  <a:schemeClr val="tx1"/>
                </a:solidFill>
                <a:latin typeface="Calibri" pitchFamily="34" charset="0"/>
                <a:ea typeface="宋体" pitchFamily="2" charset="-122"/>
                <a:cs typeface="+mn-cs"/>
              </a:rPr>
              <a:t>注册表访问），可优先考虑使用</a:t>
            </a:r>
            <a:r>
              <a:rPr lang="en-US" altLang="zh-CN" sz="1200" kern="1200" dirty="0" smtClean="0">
                <a:solidFill>
                  <a:schemeClr val="tx1"/>
                </a:solidFill>
                <a:latin typeface="Calibri" pitchFamily="34" charset="0"/>
                <a:ea typeface="宋体" pitchFamily="2" charset="-122"/>
                <a:cs typeface="+mn-cs"/>
              </a:rPr>
              <a:t>c/</a:t>
            </a:r>
            <a:r>
              <a:rPr lang="en-US" altLang="zh-CN" sz="1200" kern="1200" dirty="0" err="1" smtClean="0">
                <a:solidFill>
                  <a:schemeClr val="tx1"/>
                </a:solidFill>
                <a:latin typeface="Calibri" pitchFamily="34" charset="0"/>
                <a:ea typeface="宋体" pitchFamily="2" charset="-122"/>
                <a:cs typeface="+mn-cs"/>
              </a:rPr>
              <a:t>c++</a:t>
            </a:r>
            <a:r>
              <a:rPr lang="zh-CN" altLang="zh-CN" sz="1200" kern="1200" dirty="0" smtClean="0">
                <a:solidFill>
                  <a:schemeClr val="tx1"/>
                </a:solidFill>
                <a:latin typeface="Calibri" pitchFamily="34" charset="0"/>
                <a:ea typeface="宋体" pitchFamily="2" charset="-122"/>
                <a:cs typeface="+mn-cs"/>
              </a:rPr>
              <a:t>实现一个</a:t>
            </a:r>
            <a:r>
              <a:rPr lang="en-US" altLang="zh-CN" sz="1200" kern="1200" dirty="0" err="1" smtClean="0">
                <a:solidFill>
                  <a:schemeClr val="tx1"/>
                </a:solidFill>
                <a:latin typeface="Calibri" pitchFamily="34" charset="0"/>
                <a:ea typeface="宋体" pitchFamily="2" charset="-122"/>
                <a:cs typeface="+mn-cs"/>
              </a:rPr>
              <a:t>dll</a:t>
            </a:r>
            <a:r>
              <a:rPr lang="zh-CN" altLang="zh-CN" sz="1200" kern="1200" dirty="0" smtClean="0">
                <a:solidFill>
                  <a:schemeClr val="tx1"/>
                </a:solidFill>
                <a:latin typeface="Calibri" pitchFamily="34" charset="0"/>
                <a:ea typeface="宋体" pitchFamily="2" charset="-122"/>
                <a:cs typeface="+mn-cs"/>
              </a:rPr>
              <a:t>，然后通过</a:t>
            </a:r>
            <a:r>
              <a:rPr lang="en-US" altLang="zh-CN" sz="1200" kern="1200" dirty="0" smtClean="0">
                <a:solidFill>
                  <a:schemeClr val="tx1"/>
                </a:solidFill>
                <a:latin typeface="Calibri" pitchFamily="34" charset="0"/>
                <a:ea typeface="宋体" pitchFamily="2" charset="-122"/>
                <a:cs typeface="+mn-cs"/>
              </a:rPr>
              <a:t>Java</a:t>
            </a:r>
            <a:r>
              <a:rPr lang="zh-CN" altLang="zh-CN" sz="1200" kern="1200" dirty="0" smtClean="0">
                <a:solidFill>
                  <a:schemeClr val="tx1"/>
                </a:solidFill>
                <a:latin typeface="Calibri" pitchFamily="34" charset="0"/>
                <a:ea typeface="宋体" pitchFamily="2" charset="-122"/>
                <a:cs typeface="+mn-cs"/>
              </a:rPr>
              <a:t>本地方法来调用该</a:t>
            </a:r>
            <a:r>
              <a:rPr lang="en-US" altLang="zh-CN" sz="1200" kern="1200" dirty="0" err="1" smtClean="0">
                <a:solidFill>
                  <a:schemeClr val="tx1"/>
                </a:solidFill>
                <a:latin typeface="Calibri" pitchFamily="34" charset="0"/>
                <a:ea typeface="宋体" pitchFamily="2" charset="-122"/>
                <a:cs typeface="+mn-cs"/>
              </a:rPr>
              <a:t>dll</a:t>
            </a:r>
            <a:r>
              <a:rPr lang="zh-CN" altLang="zh-CN" sz="1200" kern="1200" dirty="0" smtClean="0">
                <a:solidFill>
                  <a:schemeClr val="tx1"/>
                </a:solidFill>
                <a:latin typeface="Calibri" pitchFamily="34" charset="0"/>
                <a:ea typeface="宋体" pitchFamily="2" charset="-122"/>
                <a:cs typeface="+mn-cs"/>
              </a:rPr>
              <a:t>。</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23</a:t>
            </a:fld>
            <a:endParaRPr lang="en-US" altLang="zh-C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如果不可避免的要使用</a:t>
            </a:r>
            <a:r>
              <a:rPr lang="en-US" altLang="zh-CN" sz="1200" kern="1200" dirty="0" smtClean="0">
                <a:solidFill>
                  <a:schemeClr val="tx1"/>
                </a:solidFill>
                <a:latin typeface="Calibri" pitchFamily="34" charset="0"/>
                <a:ea typeface="宋体" pitchFamily="2" charset="-122"/>
                <a:cs typeface="+mn-cs"/>
              </a:rPr>
              <a:t>Runtime.exec()</a:t>
            </a:r>
            <a:r>
              <a:rPr lang="zh-CN" altLang="zh-CN" sz="1200" kern="1200" dirty="0" smtClean="0">
                <a:solidFill>
                  <a:schemeClr val="tx1"/>
                </a:solidFill>
                <a:latin typeface="Calibri" pitchFamily="34" charset="0"/>
                <a:ea typeface="宋体" pitchFamily="2" charset="-122"/>
                <a:cs typeface="+mn-cs"/>
              </a:rPr>
              <a:t>，并且命令行字符串中包含不可信输入，那么必须要对不可信输入进行校验</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比如，这段示例代码中使用正则表达式只允许输入中包含“白名单”中的字符。防止其中包含命令连接符额外执行恶意的命令。</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24</a:t>
            </a:fld>
            <a:endParaRPr lang="en-US" altLang="zh-CN"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现在我们来看目录遍历攻击。若应用程序对于接收到的文件名或路径参数，未做校验，限制其范围，然后通过文件访问</a:t>
            </a:r>
            <a:r>
              <a:rPr lang="en-US" altLang="zh-CN" sz="1200" kern="1200" dirty="0" smtClean="0">
                <a:solidFill>
                  <a:schemeClr val="tx1"/>
                </a:solidFill>
                <a:latin typeface="Calibri" pitchFamily="34" charset="0"/>
                <a:ea typeface="宋体" pitchFamily="2" charset="-122"/>
                <a:cs typeface="+mn-cs"/>
              </a:rPr>
              <a:t>API</a:t>
            </a:r>
            <a:r>
              <a:rPr lang="zh-CN" altLang="zh-CN" sz="1200" kern="1200" dirty="0" smtClean="0">
                <a:solidFill>
                  <a:schemeClr val="tx1"/>
                </a:solidFill>
                <a:latin typeface="Calibri" pitchFamily="34" charset="0"/>
                <a:ea typeface="宋体" pitchFamily="2" charset="-122"/>
                <a:cs typeface="+mn-cs"/>
              </a:rPr>
              <a:t>访问该参数指向的文件，这就使得攻击者有机会访问到文件系统上的任意的文件，比如攻击者可以通过“</a:t>
            </a:r>
            <a:r>
              <a:rPr lang="en-US" altLang="zh-CN" sz="1200" kern="1200" dirty="0" smtClean="0">
                <a:solidFill>
                  <a:schemeClr val="tx1"/>
                </a:solidFill>
                <a:latin typeface="Calibri" pitchFamily="34" charset="0"/>
                <a:ea typeface="宋体" pitchFamily="2" charset="-122"/>
                <a:cs typeface="+mn-cs"/>
              </a:rPr>
              <a:t>..\</a:t>
            </a:r>
            <a:r>
              <a:rPr lang="zh-CN" altLang="zh-CN" sz="1200" kern="1200" dirty="0" smtClean="0">
                <a:solidFill>
                  <a:schemeClr val="tx1"/>
                </a:solidFill>
                <a:latin typeface="Calibri" pitchFamily="34" charset="0"/>
                <a:ea typeface="宋体" pitchFamily="2" charset="-122"/>
                <a:cs typeface="+mn-cs"/>
              </a:rPr>
              <a:t>”导航访问到服务器上受限的目录与文件。</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看下面这个例子，利用这个</a:t>
            </a:r>
            <a:r>
              <a:rPr lang="en-US" altLang="zh-CN" sz="1200" kern="1200" dirty="0" smtClean="0">
                <a:solidFill>
                  <a:schemeClr val="tx1"/>
                </a:solidFill>
                <a:latin typeface="Calibri" pitchFamily="34" charset="0"/>
                <a:ea typeface="宋体" pitchFamily="2" charset="-122"/>
                <a:cs typeface="+mn-cs"/>
              </a:rPr>
              <a:t>URL</a:t>
            </a:r>
            <a:r>
              <a:rPr lang="zh-CN" altLang="zh-CN" sz="1200" kern="1200" dirty="0" smtClean="0">
                <a:solidFill>
                  <a:schemeClr val="tx1"/>
                </a:solidFill>
                <a:latin typeface="Calibri" pitchFamily="34" charset="0"/>
                <a:ea typeface="宋体" pitchFamily="2" charset="-122"/>
                <a:cs typeface="+mn-cs"/>
              </a:rPr>
              <a:t>，浏览器向服务器发送了对动态页面</a:t>
            </a:r>
            <a:r>
              <a:rPr lang="en-US" altLang="zh-CN" sz="1200" kern="1200" dirty="0" smtClean="0">
                <a:solidFill>
                  <a:schemeClr val="tx1"/>
                </a:solidFill>
                <a:latin typeface="Calibri" pitchFamily="34" charset="0"/>
                <a:ea typeface="宋体" pitchFamily="2" charset="-122"/>
                <a:cs typeface="+mn-cs"/>
              </a:rPr>
              <a:t>show.asp</a:t>
            </a:r>
            <a:r>
              <a:rPr lang="zh-CN" altLang="zh-CN" sz="1200" kern="1200" dirty="0" smtClean="0">
                <a:solidFill>
                  <a:schemeClr val="tx1"/>
                </a:solidFill>
                <a:latin typeface="Calibri" pitchFamily="34" charset="0"/>
                <a:ea typeface="宋体" pitchFamily="2" charset="-122"/>
                <a:cs typeface="+mn-cs"/>
              </a:rPr>
              <a:t>的请求，并且伴有值为</a:t>
            </a:r>
            <a:r>
              <a:rPr lang="en-US" altLang="zh-CN" sz="1200" kern="1200" dirty="0" smtClean="0">
                <a:solidFill>
                  <a:schemeClr val="tx1"/>
                </a:solidFill>
                <a:latin typeface="Calibri" pitchFamily="34" charset="0"/>
                <a:ea typeface="宋体" pitchFamily="2" charset="-122"/>
                <a:cs typeface="+mn-cs"/>
              </a:rPr>
              <a:t>oldarchive.html</a:t>
            </a:r>
            <a:r>
              <a:rPr lang="zh-CN" altLang="zh-CN" sz="1200" kern="1200" dirty="0" smtClean="0">
                <a:solidFill>
                  <a:schemeClr val="tx1"/>
                </a:solidFill>
                <a:latin typeface="Calibri" pitchFamily="34" charset="0"/>
                <a:ea typeface="宋体" pitchFamily="2" charset="-122"/>
                <a:cs typeface="+mn-cs"/>
              </a:rPr>
              <a:t>的</a:t>
            </a:r>
            <a:r>
              <a:rPr lang="en-US" altLang="zh-CN" sz="1200" kern="1200" dirty="0" smtClean="0">
                <a:solidFill>
                  <a:schemeClr val="tx1"/>
                </a:solidFill>
                <a:latin typeface="Calibri" pitchFamily="34" charset="0"/>
                <a:ea typeface="宋体" pitchFamily="2" charset="-122"/>
                <a:cs typeface="+mn-cs"/>
              </a:rPr>
              <a:t>view</a:t>
            </a:r>
            <a:r>
              <a:rPr lang="zh-CN" altLang="zh-CN" sz="1200" kern="1200" dirty="0" smtClean="0">
                <a:solidFill>
                  <a:schemeClr val="tx1"/>
                </a:solidFill>
                <a:latin typeface="Calibri" pitchFamily="34" charset="0"/>
                <a:ea typeface="宋体" pitchFamily="2" charset="-122"/>
                <a:cs typeface="+mn-cs"/>
              </a:rPr>
              <a:t>参数。当请求在</a:t>
            </a:r>
            <a:r>
              <a:rPr lang="en-US" altLang="zh-CN" sz="1200" kern="1200" dirty="0" smtClean="0">
                <a:solidFill>
                  <a:schemeClr val="tx1"/>
                </a:solidFill>
                <a:latin typeface="Calibri" pitchFamily="34" charset="0"/>
                <a:ea typeface="宋体" pitchFamily="2" charset="-122"/>
                <a:cs typeface="+mn-cs"/>
              </a:rPr>
              <a:t>Web</a:t>
            </a:r>
            <a:r>
              <a:rPr lang="zh-CN" altLang="zh-CN" sz="1200" kern="1200" dirty="0" smtClean="0">
                <a:solidFill>
                  <a:schemeClr val="tx1"/>
                </a:solidFill>
                <a:latin typeface="Calibri" pitchFamily="34" charset="0"/>
                <a:ea typeface="宋体" pitchFamily="2" charset="-122"/>
                <a:cs typeface="+mn-cs"/>
              </a:rPr>
              <a:t>服务器端执行时，</a:t>
            </a:r>
            <a:r>
              <a:rPr lang="en-US" altLang="zh-CN" sz="1200" kern="1200" dirty="0" smtClean="0">
                <a:solidFill>
                  <a:schemeClr val="tx1"/>
                </a:solidFill>
                <a:latin typeface="Calibri" pitchFamily="34" charset="0"/>
                <a:ea typeface="宋体" pitchFamily="2" charset="-122"/>
                <a:cs typeface="+mn-cs"/>
              </a:rPr>
              <a:t>show.jsp</a:t>
            </a:r>
            <a:r>
              <a:rPr lang="zh-CN" altLang="zh-CN" sz="1200" kern="1200" dirty="0" smtClean="0">
                <a:solidFill>
                  <a:schemeClr val="tx1"/>
                </a:solidFill>
                <a:latin typeface="Calibri" pitchFamily="34" charset="0"/>
                <a:ea typeface="宋体" pitchFamily="2" charset="-122"/>
                <a:cs typeface="+mn-cs"/>
              </a:rPr>
              <a:t>会从服务器的文件系统中取得</a:t>
            </a:r>
            <a:r>
              <a:rPr lang="en-US" altLang="zh-CN" sz="1200" kern="1200" dirty="0" smtClean="0">
                <a:solidFill>
                  <a:schemeClr val="tx1"/>
                </a:solidFill>
                <a:latin typeface="Calibri" pitchFamily="34" charset="0"/>
                <a:ea typeface="宋体" pitchFamily="2" charset="-122"/>
                <a:cs typeface="+mn-cs"/>
              </a:rPr>
              <a:t>oldarchive.html</a:t>
            </a:r>
            <a:r>
              <a:rPr lang="zh-CN" altLang="zh-CN" sz="1200" kern="1200" dirty="0" smtClean="0">
                <a:solidFill>
                  <a:schemeClr val="tx1"/>
                </a:solidFill>
                <a:latin typeface="Calibri" pitchFamily="34" charset="0"/>
                <a:ea typeface="宋体" pitchFamily="2" charset="-122"/>
                <a:cs typeface="+mn-cs"/>
              </a:rPr>
              <a:t>文件，并将其返回给客户端的浏览器。</a:t>
            </a:r>
          </a:p>
          <a:p>
            <a:pPr lvl="0"/>
            <a:r>
              <a:rPr lang="en-US" altLang="zh-CN" sz="1200" kern="1200" dirty="0" smtClean="0">
                <a:solidFill>
                  <a:schemeClr val="tx1"/>
                </a:solidFill>
                <a:latin typeface="Calibri" pitchFamily="34" charset="0"/>
                <a:ea typeface="宋体" pitchFamily="2" charset="-122"/>
                <a:cs typeface="+mn-cs"/>
              </a:rPr>
              <a:t>3)</a:t>
            </a:r>
            <a:r>
              <a:rPr lang="zh-CN" altLang="zh-CN" sz="1200" kern="1200" dirty="0" smtClean="0">
                <a:solidFill>
                  <a:schemeClr val="tx1"/>
                </a:solidFill>
                <a:latin typeface="Calibri" pitchFamily="34" charset="0"/>
                <a:ea typeface="宋体" pitchFamily="2" charset="-122"/>
                <a:cs typeface="+mn-cs"/>
              </a:rPr>
              <a:t>攻击者可以编制这样的</a:t>
            </a:r>
            <a:r>
              <a:rPr lang="en-US" altLang="zh-CN" sz="1200" kern="1200" dirty="0" smtClean="0">
                <a:solidFill>
                  <a:schemeClr val="tx1"/>
                </a:solidFill>
                <a:latin typeface="Calibri" pitchFamily="34" charset="0"/>
                <a:ea typeface="宋体" pitchFamily="2" charset="-122"/>
                <a:cs typeface="+mn-cs"/>
              </a:rPr>
              <a:t>URL</a:t>
            </a:r>
            <a:r>
              <a:rPr lang="zh-CN" altLang="zh-CN" sz="1200" kern="1200" dirty="0" smtClean="0">
                <a:solidFill>
                  <a:schemeClr val="tx1"/>
                </a:solidFill>
                <a:latin typeface="Calibri" pitchFamily="34" charset="0"/>
                <a:ea typeface="宋体" pitchFamily="2" charset="-122"/>
                <a:cs typeface="+mn-cs"/>
              </a:rPr>
              <a:t>，试图通过</a:t>
            </a:r>
            <a:r>
              <a:rPr lang="en-US" altLang="zh-CN" sz="1200" kern="1200" dirty="0" smtClean="0">
                <a:solidFill>
                  <a:schemeClr val="tx1"/>
                </a:solidFill>
                <a:latin typeface="Calibri" pitchFamily="34" charset="0"/>
                <a:ea typeface="宋体" pitchFamily="2" charset="-122"/>
                <a:cs typeface="+mn-cs"/>
              </a:rPr>
              <a:t>show.jsp</a:t>
            </a:r>
            <a:r>
              <a:rPr lang="zh-CN" altLang="zh-CN" sz="1200" kern="1200" dirty="0" smtClean="0">
                <a:solidFill>
                  <a:schemeClr val="tx1"/>
                </a:solidFill>
                <a:latin typeface="Calibri" pitchFamily="34" charset="0"/>
                <a:ea typeface="宋体" pitchFamily="2" charset="-122"/>
                <a:cs typeface="+mn-cs"/>
              </a:rPr>
              <a:t>获取并展示</a:t>
            </a:r>
            <a:r>
              <a:rPr lang="en-US" altLang="zh-CN" sz="1200" kern="1200" dirty="0" smtClean="0">
                <a:solidFill>
                  <a:schemeClr val="tx1"/>
                </a:solidFill>
                <a:latin typeface="Calibri" pitchFamily="34" charset="0"/>
                <a:ea typeface="宋体" pitchFamily="2" charset="-122"/>
                <a:cs typeface="+mn-cs"/>
              </a:rPr>
              <a:t>system.ini</a:t>
            </a:r>
            <a:r>
              <a:rPr lang="zh-CN" altLang="zh-CN" sz="1200" kern="1200" dirty="0" smtClean="0">
                <a:solidFill>
                  <a:schemeClr val="tx1"/>
                </a:solidFill>
                <a:latin typeface="Calibri" pitchFamily="34" charset="0"/>
                <a:ea typeface="宋体" pitchFamily="2" charset="-122"/>
                <a:cs typeface="+mn-cs"/>
              </a:rPr>
              <a:t>文件。</a:t>
            </a:r>
          </a:p>
          <a:p>
            <a:pPr lvl="0"/>
            <a:r>
              <a:rPr lang="en-US" altLang="zh-CN" sz="1200" kern="1200" dirty="0" smtClean="0">
                <a:solidFill>
                  <a:schemeClr val="tx1"/>
                </a:solidFill>
                <a:latin typeface="Calibri" pitchFamily="34" charset="0"/>
                <a:ea typeface="宋体" pitchFamily="2" charset="-122"/>
                <a:cs typeface="+mn-cs"/>
              </a:rPr>
              <a:t>4)</a:t>
            </a:r>
            <a:r>
              <a:rPr lang="zh-CN" altLang="zh-CN" sz="1200" kern="1200" dirty="0" smtClean="0">
                <a:solidFill>
                  <a:schemeClr val="tx1"/>
                </a:solidFill>
                <a:latin typeface="Calibri" pitchFamily="34" charset="0"/>
                <a:ea typeface="宋体" pitchFamily="2" charset="-122"/>
                <a:cs typeface="+mn-cs"/>
              </a:rPr>
              <a:t>攻击者不得不去猜测需要往上多少层才能找到</a:t>
            </a:r>
            <a:r>
              <a:rPr lang="en-US" altLang="zh-CN" sz="1200" kern="1200" dirty="0" smtClean="0">
                <a:solidFill>
                  <a:schemeClr val="tx1"/>
                </a:solidFill>
                <a:latin typeface="Calibri" pitchFamily="34" charset="0"/>
                <a:ea typeface="宋体" pitchFamily="2" charset="-122"/>
                <a:cs typeface="+mn-cs"/>
              </a:rPr>
              <a:t>Windows</a:t>
            </a:r>
            <a:r>
              <a:rPr lang="zh-CN" altLang="zh-CN" sz="1200" kern="1200" dirty="0" smtClean="0">
                <a:solidFill>
                  <a:schemeClr val="tx1"/>
                </a:solidFill>
                <a:latin typeface="Calibri" pitchFamily="34" charset="0"/>
                <a:ea typeface="宋体" pitchFamily="2" charset="-122"/>
                <a:cs typeface="+mn-cs"/>
              </a:rPr>
              <a:t>目录，但可想而知，这其实并不困难，经过若干次的尝试后总会找到的。</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25</a:t>
            </a:fld>
            <a:endParaRPr lang="en-US"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说到数据校验，首先需要了解信任域、信任边界、不可信数据这几个概念，这些概念都和数据校验息息相关。 </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所谓信任域实际上是由系统的安全策略所划分，系统中的组件被划分到各个信任域中。 </a:t>
            </a:r>
          </a:p>
          <a:p>
            <a:pPr lvl="0"/>
            <a:r>
              <a:rPr lang="en-US" altLang="zh-CN" sz="1200" kern="1200" dirty="0" smtClean="0">
                <a:solidFill>
                  <a:schemeClr val="tx1"/>
                </a:solidFill>
                <a:latin typeface="Calibri" pitchFamily="34" charset="0"/>
                <a:ea typeface="宋体" pitchFamily="2" charset="-122"/>
                <a:cs typeface="+mn-cs"/>
              </a:rPr>
              <a:t>3)</a:t>
            </a:r>
            <a:r>
              <a:rPr lang="zh-CN" altLang="zh-CN" sz="1200" kern="1200" dirty="0" smtClean="0">
                <a:solidFill>
                  <a:schemeClr val="tx1"/>
                </a:solidFill>
                <a:latin typeface="Calibri" pitchFamily="34" charset="0"/>
                <a:ea typeface="宋体" pitchFamily="2" charset="-122"/>
                <a:cs typeface="+mn-cs"/>
              </a:rPr>
              <a:t>信任边界就是信任域之间的一个分界线 。</a:t>
            </a:r>
          </a:p>
          <a:p>
            <a:pPr lvl="0"/>
            <a:r>
              <a:rPr lang="en-US" altLang="zh-CN" sz="1200" kern="1200" dirty="0" smtClean="0">
                <a:solidFill>
                  <a:schemeClr val="tx1"/>
                </a:solidFill>
                <a:latin typeface="Calibri" pitchFamily="34" charset="0"/>
                <a:ea typeface="宋体" pitchFamily="2" charset="-122"/>
                <a:cs typeface="+mn-cs"/>
              </a:rPr>
              <a:t>4)</a:t>
            </a:r>
            <a:r>
              <a:rPr lang="zh-CN" altLang="zh-CN" sz="1200" kern="1200" dirty="0" smtClean="0">
                <a:solidFill>
                  <a:schemeClr val="tx1"/>
                </a:solidFill>
                <a:latin typeface="Calibri" pitchFamily="34" charset="0"/>
                <a:ea typeface="宋体" pitchFamily="2" charset="-122"/>
                <a:cs typeface="+mn-cs"/>
              </a:rPr>
              <a:t>对于一个组件来说不可信数据就是来自信任边界以外的数据，这个数据可能来自另一个组件，也可能是来自外部用户输入。</a:t>
            </a:r>
          </a:p>
          <a:p>
            <a:pPr lvl="0"/>
            <a:r>
              <a:rPr lang="en-US" altLang="zh-CN" sz="1200" kern="1200" dirty="0" smtClean="0">
                <a:solidFill>
                  <a:schemeClr val="tx1"/>
                </a:solidFill>
                <a:latin typeface="Calibri" pitchFamily="34" charset="0"/>
                <a:ea typeface="宋体" pitchFamily="2" charset="-122"/>
                <a:cs typeface="+mn-cs"/>
              </a:rPr>
              <a:t>5)</a:t>
            </a:r>
            <a:r>
              <a:rPr lang="zh-CN" altLang="zh-CN" sz="1200" kern="1200" dirty="0" smtClean="0">
                <a:solidFill>
                  <a:schemeClr val="tx1"/>
                </a:solidFill>
                <a:latin typeface="Calibri" pitchFamily="34" charset="0"/>
                <a:ea typeface="宋体" pitchFamily="2" charset="-122"/>
                <a:cs typeface="+mn-cs"/>
              </a:rPr>
              <a:t>例子：插件式系统，插件与基础核心组件一般应该被设计成处在不同的信任域中，插件与插件之间一般也是处在不同的信任域。他们之间的交互数据，对于接收方来说就是不可信数据。</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8E5457BB-CABC-48B4-B190-96C89A0025A3}" type="slidenum">
              <a:rPr lang="zh-CN" altLang="en-US" smtClean="0"/>
              <a:pPr/>
              <a:t>1</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目录遍历的危害，攻击者可以通过目录遍历越权访问受限的目录与文件，甚至是执行恶意命令或程序。</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左边这个图是通过目录遍历访问</a:t>
            </a:r>
            <a:r>
              <a:rPr lang="en-US" altLang="zh-CN" sz="1200" kern="1200" dirty="0" smtClean="0">
                <a:solidFill>
                  <a:schemeClr val="tx1"/>
                </a:solidFill>
                <a:latin typeface="Calibri" pitchFamily="34" charset="0"/>
                <a:ea typeface="宋体" pitchFamily="2" charset="-122"/>
                <a:cs typeface="+mn-cs"/>
              </a:rPr>
              <a:t>/etc/password</a:t>
            </a:r>
            <a:r>
              <a:rPr lang="zh-CN" altLang="zh-CN" sz="1200" kern="1200" dirty="0" smtClean="0">
                <a:solidFill>
                  <a:schemeClr val="tx1"/>
                </a:solidFill>
                <a:latin typeface="Calibri" pitchFamily="34" charset="0"/>
                <a:ea typeface="宋体" pitchFamily="2" charset="-122"/>
                <a:cs typeface="+mn-cs"/>
              </a:rPr>
              <a:t>文件，右边这个图是通过目录遍历调用</a:t>
            </a:r>
            <a:r>
              <a:rPr lang="en-US" altLang="zh-CN" sz="1200" kern="1200" dirty="0" smtClean="0">
                <a:solidFill>
                  <a:schemeClr val="tx1"/>
                </a:solidFill>
                <a:latin typeface="Calibri" pitchFamily="34" charset="0"/>
                <a:ea typeface="宋体" pitchFamily="2" charset="-122"/>
                <a:cs typeface="+mn-cs"/>
              </a:rPr>
              <a:t>cmd.exe</a:t>
            </a:r>
            <a:r>
              <a:rPr lang="zh-CN" altLang="zh-CN" sz="1200" kern="1200" dirty="0" smtClean="0">
                <a:solidFill>
                  <a:schemeClr val="tx1"/>
                </a:solidFill>
                <a:latin typeface="Calibri" pitchFamily="34" charset="0"/>
                <a:ea typeface="宋体" pitchFamily="2" charset="-122"/>
                <a:cs typeface="+mn-cs"/>
              </a:rPr>
              <a:t>执行系统命令。</a:t>
            </a:r>
          </a:p>
          <a:p>
            <a:endParaRPr lang="zh-CN" altLang="en-US" dirty="0"/>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26</a:t>
            </a:fld>
            <a:endParaRPr lang="en-US" altLang="zh-CN"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这个案例来自苹果公司的</a:t>
            </a:r>
            <a:r>
              <a:rPr lang="en-US" altLang="zh-CN" sz="1200" kern="1200" dirty="0" smtClean="0">
                <a:solidFill>
                  <a:schemeClr val="tx1"/>
                </a:solidFill>
                <a:latin typeface="Calibri" pitchFamily="34" charset="0"/>
                <a:ea typeface="宋体" pitchFamily="2" charset="-122"/>
                <a:cs typeface="+mn-cs"/>
              </a:rPr>
              <a:t>Mac OS X</a:t>
            </a:r>
            <a:r>
              <a:rPr lang="zh-CN" altLang="zh-CN" sz="1200" kern="1200" dirty="0" smtClean="0">
                <a:solidFill>
                  <a:schemeClr val="tx1"/>
                </a:solidFill>
                <a:latin typeface="Calibri" pitchFamily="34" charset="0"/>
                <a:ea typeface="宋体" pitchFamily="2" charset="-122"/>
                <a:cs typeface="+mn-cs"/>
              </a:rPr>
              <a:t>，它里面的</a:t>
            </a:r>
            <a:r>
              <a:rPr lang="en-US" altLang="zh-CN" sz="1200" kern="1200" dirty="0" smtClean="0">
                <a:solidFill>
                  <a:schemeClr val="tx1"/>
                </a:solidFill>
                <a:latin typeface="Calibri" pitchFamily="34" charset="0"/>
                <a:ea typeface="宋体" pitchFamily="2" charset="-122"/>
                <a:cs typeface="+mn-cs"/>
              </a:rPr>
              <a:t>FTP Server</a:t>
            </a:r>
            <a:r>
              <a:rPr lang="zh-CN" altLang="zh-CN" sz="1200" kern="1200" dirty="0" smtClean="0">
                <a:solidFill>
                  <a:schemeClr val="tx1"/>
                </a:solidFill>
                <a:latin typeface="Calibri" pitchFamily="34" charset="0"/>
                <a:ea typeface="宋体" pitchFamily="2" charset="-122"/>
                <a:cs typeface="+mn-cs"/>
              </a:rPr>
              <a:t>组件存在目录遍历漏洞，使得远程攻击者可以访问</a:t>
            </a:r>
            <a:r>
              <a:rPr lang="en-US" altLang="zh-CN" sz="1200" kern="1200" dirty="0" smtClean="0">
                <a:solidFill>
                  <a:schemeClr val="tx1"/>
                </a:solidFill>
                <a:latin typeface="Calibri" pitchFamily="34" charset="0"/>
                <a:ea typeface="宋体" pitchFamily="2" charset="-122"/>
                <a:cs typeface="+mn-cs"/>
              </a:rPr>
              <a:t>FTP</a:t>
            </a:r>
            <a:r>
              <a:rPr lang="zh-CN" altLang="zh-CN" sz="1200" kern="1200" dirty="0" smtClean="0">
                <a:solidFill>
                  <a:schemeClr val="tx1"/>
                </a:solidFill>
                <a:latin typeface="Calibri" pitchFamily="34" charset="0"/>
                <a:ea typeface="宋体" pitchFamily="2" charset="-122"/>
                <a:cs typeface="+mn-cs"/>
              </a:rPr>
              <a:t>根目录以外的文件。</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这个漏洞的</a:t>
            </a:r>
            <a:r>
              <a:rPr lang="en-US" altLang="zh-CN" sz="1200" kern="1200" dirty="0" smtClean="0">
                <a:solidFill>
                  <a:schemeClr val="tx1"/>
                </a:solidFill>
                <a:latin typeface="Calibri" pitchFamily="34" charset="0"/>
                <a:ea typeface="宋体" pitchFamily="2" charset="-122"/>
                <a:cs typeface="+mn-cs"/>
              </a:rPr>
              <a:t>CVE ID</a:t>
            </a:r>
            <a:r>
              <a:rPr lang="zh-CN" altLang="zh-CN" sz="1200" kern="1200" dirty="0" smtClean="0">
                <a:solidFill>
                  <a:schemeClr val="tx1"/>
                </a:solidFill>
                <a:latin typeface="Calibri" pitchFamily="34" charset="0"/>
                <a:ea typeface="宋体" pitchFamily="2" charset="-122"/>
                <a:cs typeface="+mn-cs"/>
              </a:rPr>
              <a:t>是</a:t>
            </a:r>
            <a:r>
              <a:rPr lang="en-US" altLang="zh-CN" sz="1200" kern="1200" dirty="0" smtClean="0">
                <a:solidFill>
                  <a:schemeClr val="tx1"/>
                </a:solidFill>
                <a:latin typeface="Calibri" pitchFamily="34" charset="0"/>
                <a:ea typeface="宋体" pitchFamily="2" charset="-122"/>
                <a:cs typeface="+mn-cs"/>
              </a:rPr>
              <a:t>CVE-2011-0203</a:t>
            </a:r>
            <a:r>
              <a:rPr lang="zh-CN" altLang="zh-CN" sz="1200" kern="1200" dirty="0" smtClean="0">
                <a:solidFill>
                  <a:schemeClr val="tx1"/>
                </a:solidFill>
                <a:latin typeface="Calibri" pitchFamily="34" charset="0"/>
                <a:ea typeface="宋体" pitchFamily="2" charset="-122"/>
                <a:cs typeface="+mn-cs"/>
              </a:rPr>
              <a:t>，大家要是有兴趣的话，可以去</a:t>
            </a:r>
            <a:r>
              <a:rPr lang="en-US" altLang="zh-CN" sz="1200" kern="1200" dirty="0" smtClean="0">
                <a:solidFill>
                  <a:schemeClr val="tx1"/>
                </a:solidFill>
                <a:latin typeface="Calibri" pitchFamily="34" charset="0"/>
                <a:ea typeface="宋体" pitchFamily="2" charset="-122"/>
                <a:cs typeface="+mn-cs"/>
              </a:rPr>
              <a:t>CVE</a:t>
            </a:r>
            <a:r>
              <a:rPr lang="zh-CN" altLang="zh-CN" sz="1200" kern="1200" dirty="0" smtClean="0">
                <a:solidFill>
                  <a:schemeClr val="tx1"/>
                </a:solidFill>
                <a:latin typeface="Calibri" pitchFamily="34" charset="0"/>
                <a:ea typeface="宋体" pitchFamily="2" charset="-122"/>
                <a:cs typeface="+mn-cs"/>
              </a:rPr>
              <a:t>的网站查看该漏洞的详细信息。</a:t>
            </a:r>
          </a:p>
          <a:p>
            <a:endParaRPr lang="zh-CN" altLang="en-US" dirty="0"/>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27</a:t>
            </a:fld>
            <a:endParaRPr lang="en-US" altLang="zh-CN"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我们再来看一个在</a:t>
            </a:r>
            <a:r>
              <a:rPr lang="en-US" altLang="zh-CN" sz="1200" kern="1200" dirty="0" err="1" smtClean="0">
                <a:solidFill>
                  <a:schemeClr val="tx1"/>
                </a:solidFill>
                <a:latin typeface="Calibri" pitchFamily="34" charset="0"/>
                <a:ea typeface="宋体" pitchFamily="2" charset="-122"/>
                <a:cs typeface="+mn-cs"/>
              </a:rPr>
              <a:t>webgoat</a:t>
            </a:r>
            <a:r>
              <a:rPr lang="zh-CN" altLang="zh-CN" sz="1200" kern="1200" dirty="0" smtClean="0">
                <a:solidFill>
                  <a:schemeClr val="tx1"/>
                </a:solidFill>
                <a:latin typeface="Calibri" pitchFamily="34" charset="0"/>
                <a:ea typeface="宋体" pitchFamily="2" charset="-122"/>
                <a:cs typeface="+mn-cs"/>
              </a:rPr>
              <a:t>上演示目录遍历的视频。</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这个</a:t>
            </a:r>
            <a:r>
              <a:rPr lang="en-US" altLang="zh-CN" sz="1200" kern="1200" dirty="0" smtClean="0">
                <a:solidFill>
                  <a:schemeClr val="tx1"/>
                </a:solidFill>
                <a:latin typeface="Calibri" pitchFamily="34" charset="0"/>
                <a:ea typeface="宋体" pitchFamily="2" charset="-122"/>
                <a:cs typeface="+mn-cs"/>
              </a:rPr>
              <a:t>web</a:t>
            </a:r>
            <a:r>
              <a:rPr lang="zh-CN" altLang="zh-CN" sz="1200" kern="1200" dirty="0" smtClean="0">
                <a:solidFill>
                  <a:schemeClr val="tx1"/>
                </a:solidFill>
                <a:latin typeface="Calibri" pitchFamily="34" charset="0"/>
                <a:ea typeface="宋体" pitchFamily="2" charset="-122"/>
                <a:cs typeface="+mn-cs"/>
              </a:rPr>
              <a:t>页面原本是用来展示查看一个课程计划文件，但由于后台程序未对输入的文件路径做校验和限制，产生了目录遍历漏洞。</a:t>
            </a:r>
          </a:p>
          <a:p>
            <a:pPr lvl="0"/>
            <a:r>
              <a:rPr lang="en-US" altLang="zh-CN" sz="1200" kern="1200" smtClean="0">
                <a:solidFill>
                  <a:schemeClr val="tx1"/>
                </a:solidFill>
                <a:latin typeface="Calibri" pitchFamily="34" charset="0"/>
                <a:ea typeface="宋体" pitchFamily="2" charset="-122"/>
                <a:cs typeface="+mn-cs"/>
              </a:rPr>
              <a:t>3)</a:t>
            </a:r>
            <a:r>
              <a:rPr lang="zh-CN" altLang="zh-CN" sz="1200" kern="1200" smtClean="0">
                <a:solidFill>
                  <a:schemeClr val="tx1"/>
                </a:solidFill>
                <a:latin typeface="Calibri" pitchFamily="34" charset="0"/>
                <a:ea typeface="宋体" pitchFamily="2" charset="-122"/>
                <a:cs typeface="+mn-cs"/>
              </a:rPr>
              <a:t>演</a:t>
            </a:r>
            <a:r>
              <a:rPr lang="zh-CN" altLang="zh-CN" sz="1200" kern="1200" dirty="0" smtClean="0">
                <a:solidFill>
                  <a:schemeClr val="tx1"/>
                </a:solidFill>
                <a:latin typeface="Calibri" pitchFamily="34" charset="0"/>
                <a:ea typeface="宋体" pitchFamily="2" charset="-122"/>
                <a:cs typeface="+mn-cs"/>
              </a:rPr>
              <a:t>示中利用该漏洞打开访问了</a:t>
            </a:r>
            <a:r>
              <a:rPr lang="en-US" altLang="zh-CN" sz="1200" kern="1200" dirty="0" smtClean="0">
                <a:solidFill>
                  <a:schemeClr val="tx1"/>
                </a:solidFill>
                <a:latin typeface="Calibri" pitchFamily="34" charset="0"/>
                <a:ea typeface="宋体" pitchFamily="2" charset="-122"/>
                <a:cs typeface="+mn-cs"/>
              </a:rPr>
              <a:t>tomcat</a:t>
            </a:r>
            <a:r>
              <a:rPr lang="zh-CN" altLang="zh-CN" sz="1200" kern="1200" dirty="0" smtClean="0">
                <a:solidFill>
                  <a:schemeClr val="tx1"/>
                </a:solidFill>
                <a:latin typeface="Calibri" pitchFamily="34" charset="0"/>
                <a:ea typeface="宋体" pitchFamily="2" charset="-122"/>
                <a:cs typeface="+mn-cs"/>
              </a:rPr>
              <a:t>下面的用户配置文件</a:t>
            </a:r>
            <a:r>
              <a:rPr lang="en-US" altLang="zh-CN" sz="1200" kern="1200" dirty="0" smtClean="0">
                <a:solidFill>
                  <a:schemeClr val="tx1"/>
                </a:solidFill>
                <a:latin typeface="Calibri" pitchFamily="34" charset="0"/>
                <a:ea typeface="宋体" pitchFamily="2" charset="-122"/>
                <a:cs typeface="+mn-cs"/>
              </a:rPr>
              <a:t>tomcat-users.xml</a:t>
            </a:r>
            <a:r>
              <a:rPr lang="zh-CN" altLang="zh-CN" sz="1200" kern="1200" dirty="0" smtClean="0">
                <a:solidFill>
                  <a:schemeClr val="tx1"/>
                </a:solidFill>
                <a:latin typeface="Calibri" pitchFamily="34" charset="0"/>
                <a:ea typeface="宋体" pitchFamily="2" charset="-122"/>
                <a:cs typeface="+mn-cs"/>
              </a:rPr>
              <a:t>。</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8E5457BB-CABC-48B4-B190-96C89A0025A3}" type="slidenum">
              <a:rPr lang="zh-CN" altLang="en-US" smtClean="0"/>
              <a:pPr/>
              <a:t>28</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在这个错误示例中，外部传入的命令行参数与</a:t>
            </a:r>
            <a:r>
              <a:rPr lang="en-US" altLang="zh-CN" sz="1200" kern="1200" dirty="0" err="1" smtClean="0">
                <a:solidFill>
                  <a:schemeClr val="tx1"/>
                </a:solidFill>
                <a:latin typeface="Calibri" pitchFamily="34" charset="0"/>
                <a:ea typeface="宋体" pitchFamily="2" charset="-122"/>
                <a:cs typeface="+mn-cs"/>
              </a:rPr>
              <a:t>user.home</a:t>
            </a:r>
            <a:r>
              <a:rPr lang="zh-CN" altLang="zh-CN" sz="1200" kern="1200" dirty="0" smtClean="0">
                <a:solidFill>
                  <a:schemeClr val="tx1"/>
                </a:solidFill>
                <a:latin typeface="Calibri" pitchFamily="34" charset="0"/>
                <a:ea typeface="宋体" pitchFamily="2" charset="-122"/>
                <a:cs typeface="+mn-cs"/>
              </a:rPr>
              <a:t>拼接成一个完整文件路径字符串</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然后用该字符串构造了一个</a:t>
            </a:r>
            <a:r>
              <a:rPr lang="en-US" altLang="zh-CN" sz="1200" kern="1200" dirty="0" smtClean="0">
                <a:solidFill>
                  <a:schemeClr val="tx1"/>
                </a:solidFill>
                <a:latin typeface="Calibri" pitchFamily="34" charset="0"/>
                <a:ea typeface="宋体" pitchFamily="2" charset="-122"/>
                <a:cs typeface="+mn-cs"/>
              </a:rPr>
              <a:t>File</a:t>
            </a:r>
            <a:r>
              <a:rPr lang="zh-CN" altLang="zh-CN" sz="1200" kern="1200" dirty="0" smtClean="0">
                <a:solidFill>
                  <a:schemeClr val="tx1"/>
                </a:solidFill>
                <a:latin typeface="Calibri" pitchFamily="34" charset="0"/>
                <a:ea typeface="宋体" pitchFamily="2" charset="-122"/>
                <a:cs typeface="+mn-cs"/>
              </a:rPr>
              <a:t>对象</a:t>
            </a:r>
          </a:p>
          <a:p>
            <a:pPr lvl="0"/>
            <a:r>
              <a:rPr lang="en-US" altLang="zh-CN" sz="1200" kern="1200" dirty="0" smtClean="0">
                <a:solidFill>
                  <a:schemeClr val="tx1"/>
                </a:solidFill>
                <a:latin typeface="Calibri" pitchFamily="34" charset="0"/>
                <a:ea typeface="宋体" pitchFamily="2" charset="-122"/>
                <a:cs typeface="+mn-cs"/>
              </a:rPr>
              <a:t>3)</a:t>
            </a:r>
            <a:r>
              <a:rPr lang="zh-CN" altLang="zh-CN" sz="1200" kern="1200" dirty="0" smtClean="0">
                <a:solidFill>
                  <a:schemeClr val="tx1"/>
                </a:solidFill>
                <a:latin typeface="Calibri" pitchFamily="34" charset="0"/>
                <a:ea typeface="宋体" pitchFamily="2" charset="-122"/>
                <a:cs typeface="+mn-cs"/>
              </a:rPr>
              <a:t>我们知道，同一个磁盘文件实际上可以通过多种形式的路径去引用，例如绝对路径、参照当前目录的相对路径，文件链接等，路径名中还可能包含指向上一层目录的“</a:t>
            </a:r>
            <a:r>
              <a:rPr lang="en-US" altLang="zh-CN" sz="1200" kern="1200" dirty="0" smtClean="0">
                <a:solidFill>
                  <a:schemeClr val="tx1"/>
                </a:solidFill>
                <a:latin typeface="Calibri" pitchFamily="34" charset="0"/>
                <a:ea typeface="宋体" pitchFamily="2" charset="-122"/>
                <a:cs typeface="+mn-cs"/>
              </a:rPr>
              <a:t>..</a:t>
            </a:r>
            <a:r>
              <a:rPr lang="zh-CN" altLang="zh-CN" sz="1200" kern="1200" dirty="0" smtClean="0">
                <a:solidFill>
                  <a:schemeClr val="tx1"/>
                </a:solidFill>
                <a:latin typeface="Calibri" pitchFamily="34" charset="0"/>
                <a:ea typeface="宋体" pitchFamily="2" charset="-122"/>
                <a:cs typeface="+mn-cs"/>
              </a:rPr>
              <a:t>”符号。</a:t>
            </a:r>
          </a:p>
          <a:p>
            <a:pPr lvl="0"/>
            <a:r>
              <a:rPr lang="en-US" altLang="zh-CN" sz="1200" kern="1200" dirty="0" smtClean="0">
                <a:solidFill>
                  <a:schemeClr val="tx1"/>
                </a:solidFill>
                <a:latin typeface="Calibri" pitchFamily="34" charset="0"/>
                <a:ea typeface="宋体" pitchFamily="2" charset="-122"/>
                <a:cs typeface="+mn-cs"/>
              </a:rPr>
              <a:t>4)</a:t>
            </a:r>
            <a:r>
              <a:rPr lang="zh-CN" altLang="zh-CN" sz="1200" kern="1200" dirty="0" smtClean="0">
                <a:solidFill>
                  <a:schemeClr val="tx1"/>
                </a:solidFill>
                <a:latin typeface="Calibri" pitchFamily="34" charset="0"/>
                <a:ea typeface="宋体" pitchFamily="2" charset="-122"/>
                <a:cs typeface="+mn-cs"/>
              </a:rPr>
              <a:t>因此我们在对文件位置做校验之前需要先得到其标准路径，然后使用标准路径去做比较判断。</a:t>
            </a:r>
          </a:p>
          <a:p>
            <a:pPr lvl="0"/>
            <a:r>
              <a:rPr lang="en-US" altLang="zh-CN" sz="1200" kern="1200" dirty="0" smtClean="0">
                <a:solidFill>
                  <a:schemeClr val="tx1"/>
                </a:solidFill>
                <a:latin typeface="Calibri" pitchFamily="34" charset="0"/>
                <a:ea typeface="宋体" pitchFamily="2" charset="-122"/>
                <a:cs typeface="+mn-cs"/>
              </a:rPr>
              <a:t>5)</a:t>
            </a:r>
            <a:r>
              <a:rPr lang="zh-CN" altLang="zh-CN" sz="1200" kern="1200" dirty="0" smtClean="0">
                <a:solidFill>
                  <a:schemeClr val="tx1"/>
                </a:solidFill>
                <a:latin typeface="Calibri" pitchFamily="34" charset="0"/>
                <a:ea typeface="宋体" pitchFamily="2" charset="-122"/>
                <a:cs typeface="+mn-cs"/>
              </a:rPr>
              <a:t>这段代码虽然使用</a:t>
            </a:r>
            <a:r>
              <a:rPr lang="en-US" altLang="zh-CN" sz="1200" kern="1200" dirty="0" err="1" smtClean="0">
                <a:solidFill>
                  <a:schemeClr val="tx1"/>
                </a:solidFill>
                <a:latin typeface="Calibri" pitchFamily="34" charset="0"/>
                <a:ea typeface="宋体" pitchFamily="2" charset="-122"/>
                <a:cs typeface="+mn-cs"/>
              </a:rPr>
              <a:t>isInSecureDir</a:t>
            </a:r>
            <a:r>
              <a:rPr lang="zh-CN" altLang="zh-CN" sz="1200" kern="1200" dirty="0" smtClean="0">
                <a:solidFill>
                  <a:schemeClr val="tx1"/>
                </a:solidFill>
                <a:latin typeface="Calibri" pitchFamily="34" charset="0"/>
                <a:ea typeface="宋体" pitchFamily="2" charset="-122"/>
                <a:cs typeface="+mn-cs"/>
              </a:rPr>
              <a:t>判断文件是否落在安全目录之中，但是它判断的是</a:t>
            </a:r>
            <a:r>
              <a:rPr lang="en-US" altLang="zh-CN" sz="1200" kern="1200" dirty="0" err="1" smtClean="0">
                <a:solidFill>
                  <a:schemeClr val="tx1"/>
                </a:solidFill>
                <a:latin typeface="Calibri" pitchFamily="34" charset="0"/>
                <a:ea typeface="宋体" pitchFamily="2" charset="-122"/>
                <a:cs typeface="+mn-cs"/>
              </a:rPr>
              <a:t>file.getAbsolute</a:t>
            </a:r>
            <a:r>
              <a:rPr lang="zh-CN" altLang="zh-CN" sz="1200" kern="1200" dirty="0" smtClean="0">
                <a:solidFill>
                  <a:schemeClr val="tx1"/>
                </a:solidFill>
                <a:latin typeface="Calibri" pitchFamily="34" charset="0"/>
                <a:ea typeface="宋体" pitchFamily="2" charset="-122"/>
                <a:cs typeface="+mn-cs"/>
              </a:rPr>
              <a:t>方法的返回，这个方法返回的虽然是文件的绝对路径，但是它不会解析路径中可能包含的文件链接、“</a:t>
            </a:r>
            <a:r>
              <a:rPr lang="en-US" altLang="zh-CN" sz="1200" kern="1200" dirty="0" smtClean="0">
                <a:solidFill>
                  <a:schemeClr val="tx1"/>
                </a:solidFill>
                <a:latin typeface="Calibri" pitchFamily="34" charset="0"/>
                <a:ea typeface="宋体" pitchFamily="2" charset="-122"/>
                <a:cs typeface="+mn-cs"/>
              </a:rPr>
              <a:t>..</a:t>
            </a:r>
            <a:r>
              <a:rPr lang="zh-CN" altLang="zh-CN" sz="1200" kern="1200" dirty="0" smtClean="0">
                <a:solidFill>
                  <a:schemeClr val="tx1"/>
                </a:solidFill>
                <a:latin typeface="Calibri" pitchFamily="34" charset="0"/>
                <a:ea typeface="宋体" pitchFamily="2" charset="-122"/>
                <a:cs typeface="+mn-cs"/>
              </a:rPr>
              <a:t>”符号等可能干扰验证逻辑的元素。</a:t>
            </a:r>
          </a:p>
          <a:p>
            <a:pPr lvl="0"/>
            <a:r>
              <a:rPr lang="en-US" altLang="zh-CN" sz="1200" kern="1200" dirty="0" smtClean="0">
                <a:solidFill>
                  <a:schemeClr val="tx1"/>
                </a:solidFill>
                <a:latin typeface="Calibri" pitchFamily="34" charset="0"/>
                <a:ea typeface="宋体" pitchFamily="2" charset="-122"/>
                <a:cs typeface="+mn-cs"/>
              </a:rPr>
              <a:t>6)</a:t>
            </a:r>
            <a:r>
              <a:rPr lang="zh-CN" altLang="zh-CN" sz="1200" kern="1200" dirty="0" smtClean="0">
                <a:solidFill>
                  <a:schemeClr val="tx1"/>
                </a:solidFill>
                <a:latin typeface="Calibri" pitchFamily="34" charset="0"/>
                <a:ea typeface="宋体" pitchFamily="2" charset="-122"/>
                <a:cs typeface="+mn-cs"/>
              </a:rPr>
              <a:t>比如，假设</a:t>
            </a:r>
            <a:r>
              <a:rPr lang="en-US" altLang="zh-CN" sz="1200" kern="1200" dirty="0" err="1" smtClean="0">
                <a:solidFill>
                  <a:schemeClr val="tx1"/>
                </a:solidFill>
                <a:latin typeface="Calibri" pitchFamily="34" charset="0"/>
                <a:ea typeface="宋体" pitchFamily="2" charset="-122"/>
                <a:cs typeface="+mn-cs"/>
              </a:rPr>
              <a:t>File.getAbsolute</a:t>
            </a:r>
            <a:r>
              <a:rPr lang="zh-CN" altLang="zh-CN" sz="1200" kern="1200" dirty="0" smtClean="0">
                <a:solidFill>
                  <a:schemeClr val="tx1"/>
                </a:solidFill>
                <a:latin typeface="Calibri" pitchFamily="34" charset="0"/>
                <a:ea typeface="宋体" pitchFamily="2" charset="-122"/>
                <a:cs typeface="+mn-cs"/>
              </a:rPr>
              <a:t>返回的是一个文件链接的绝对路径，这个文件链接本身可能是在安全目录之中，但是它最终指向的目标文件却不在安全目录之中，这样实际就可以绕过</a:t>
            </a:r>
            <a:r>
              <a:rPr lang="en-US" altLang="zh-CN" sz="1200" kern="1200" dirty="0" err="1" smtClean="0">
                <a:solidFill>
                  <a:schemeClr val="tx1"/>
                </a:solidFill>
                <a:latin typeface="Calibri" pitchFamily="34" charset="0"/>
                <a:ea typeface="宋体" pitchFamily="2" charset="-122"/>
                <a:cs typeface="+mn-cs"/>
              </a:rPr>
              <a:t>isInSecureDir</a:t>
            </a:r>
            <a:r>
              <a:rPr lang="zh-CN" altLang="zh-CN" sz="1200" kern="1200" dirty="0" smtClean="0">
                <a:solidFill>
                  <a:schemeClr val="tx1"/>
                </a:solidFill>
                <a:latin typeface="Calibri" pitchFamily="34" charset="0"/>
                <a:ea typeface="宋体" pitchFamily="2" charset="-122"/>
                <a:cs typeface="+mn-cs"/>
              </a:rPr>
              <a:t>校验。</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29</a:t>
            </a:fld>
            <a:endParaRPr lang="en-US" altLang="zh-C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1)JDK</a:t>
            </a:r>
            <a:r>
              <a:rPr lang="zh-CN" altLang="zh-CN" sz="1200" kern="1200" dirty="0" smtClean="0">
                <a:solidFill>
                  <a:schemeClr val="tx1"/>
                </a:solidFill>
                <a:latin typeface="Calibri" pitchFamily="34" charset="0"/>
                <a:ea typeface="宋体" pitchFamily="2" charset="-122"/>
                <a:cs typeface="+mn-cs"/>
              </a:rPr>
              <a:t>中用来获取文件标准路径的方法是</a:t>
            </a:r>
            <a:r>
              <a:rPr lang="en-US" altLang="zh-CN" sz="1200" kern="1200" dirty="0" err="1" smtClean="0">
                <a:solidFill>
                  <a:schemeClr val="tx1"/>
                </a:solidFill>
                <a:latin typeface="Calibri" pitchFamily="34" charset="0"/>
                <a:ea typeface="宋体" pitchFamily="2" charset="-122"/>
                <a:cs typeface="+mn-cs"/>
              </a:rPr>
              <a:t>File.getCanonicalPath</a:t>
            </a:r>
            <a:r>
              <a:rPr lang="en-US" altLang="zh-CN" sz="1200" kern="1200" dirty="0" smtClean="0">
                <a:solidFill>
                  <a:schemeClr val="tx1"/>
                </a:solidFill>
                <a:latin typeface="Calibri" pitchFamily="34" charset="0"/>
                <a:ea typeface="宋体" pitchFamily="2" charset="-122"/>
                <a:cs typeface="+mn-cs"/>
              </a:rPr>
              <a:t>()</a:t>
            </a:r>
            <a:r>
              <a:rPr lang="zh-CN" altLang="zh-CN" sz="1200" kern="1200" dirty="0" smtClean="0">
                <a:solidFill>
                  <a:schemeClr val="tx1"/>
                </a:solidFill>
                <a:latin typeface="Calibri" pitchFamily="34" charset="0"/>
                <a:ea typeface="宋体" pitchFamily="2" charset="-122"/>
                <a:cs typeface="+mn-cs"/>
              </a:rPr>
              <a:t>方法，这个方法返回的不只是文件的绝对路径，而且还会对路径中的文件链接、“</a:t>
            </a:r>
            <a:r>
              <a:rPr lang="en-US" altLang="zh-CN" sz="1200" kern="1200" dirty="0" smtClean="0">
                <a:solidFill>
                  <a:schemeClr val="tx1"/>
                </a:solidFill>
                <a:latin typeface="Calibri" pitchFamily="34" charset="0"/>
                <a:ea typeface="宋体" pitchFamily="2" charset="-122"/>
                <a:cs typeface="+mn-cs"/>
              </a:rPr>
              <a:t>..</a:t>
            </a:r>
            <a:r>
              <a:rPr lang="zh-CN" altLang="zh-CN" sz="1200" kern="1200" dirty="0" smtClean="0">
                <a:solidFill>
                  <a:schemeClr val="tx1"/>
                </a:solidFill>
                <a:latin typeface="Calibri" pitchFamily="34" charset="0"/>
                <a:ea typeface="宋体" pitchFamily="2" charset="-122"/>
                <a:cs typeface="+mn-cs"/>
              </a:rPr>
              <a:t>”元素做解析，因此我们在对文件路径做校验前应该使用</a:t>
            </a:r>
            <a:r>
              <a:rPr lang="en-US" altLang="zh-CN" sz="1200" kern="1200" dirty="0" err="1" smtClean="0">
                <a:solidFill>
                  <a:schemeClr val="tx1"/>
                </a:solidFill>
                <a:latin typeface="Calibri" pitchFamily="34" charset="0"/>
                <a:ea typeface="宋体" pitchFamily="2" charset="-122"/>
                <a:cs typeface="+mn-cs"/>
              </a:rPr>
              <a:t>file.getCanonicalPath</a:t>
            </a:r>
            <a:r>
              <a:rPr lang="en-US" altLang="zh-CN" sz="1200" kern="1200" dirty="0" smtClean="0">
                <a:solidFill>
                  <a:schemeClr val="tx1"/>
                </a:solidFill>
                <a:latin typeface="Calibri" pitchFamily="34" charset="0"/>
                <a:ea typeface="宋体" pitchFamily="2" charset="-122"/>
                <a:cs typeface="+mn-cs"/>
              </a:rPr>
              <a:t>()</a:t>
            </a:r>
            <a:r>
              <a:rPr lang="zh-CN" altLang="zh-CN" sz="1200" kern="1200" dirty="0" smtClean="0">
                <a:solidFill>
                  <a:schemeClr val="tx1"/>
                </a:solidFill>
                <a:latin typeface="Calibri" pitchFamily="34" charset="0"/>
                <a:ea typeface="宋体" pitchFamily="2" charset="-122"/>
                <a:cs typeface="+mn-cs"/>
              </a:rPr>
              <a:t>先做标准化。</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30</a:t>
            </a:fld>
            <a:endParaRPr lang="en-US"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数据校验的涵义包括两部分，一个是校验的对象，另一个是可能包括的步骤和措施 </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数据校验的对象就是来自信任边界之外的不可信数据。 </a:t>
            </a:r>
          </a:p>
          <a:p>
            <a:pPr lvl="0"/>
            <a:r>
              <a:rPr lang="en-US" altLang="zh-CN" sz="1200" kern="1200" dirty="0" smtClean="0">
                <a:solidFill>
                  <a:schemeClr val="tx1"/>
                </a:solidFill>
                <a:latin typeface="Calibri" pitchFamily="34" charset="0"/>
                <a:ea typeface="宋体" pitchFamily="2" charset="-122"/>
                <a:cs typeface="+mn-cs"/>
              </a:rPr>
              <a:t>3)</a:t>
            </a:r>
            <a:r>
              <a:rPr lang="zh-CN" altLang="zh-CN" sz="1200" kern="1200" dirty="0" smtClean="0">
                <a:solidFill>
                  <a:schemeClr val="tx1"/>
                </a:solidFill>
                <a:latin typeface="Calibri" pitchFamily="34" charset="0"/>
                <a:ea typeface="宋体" pitchFamily="2" charset="-122"/>
                <a:cs typeface="+mn-cs"/>
              </a:rPr>
              <a:t>数据校验的步骤和方法可能包括这个图中所列出的所有或者部分。 </a:t>
            </a:r>
          </a:p>
          <a:p>
            <a:pPr lvl="0"/>
            <a:r>
              <a:rPr lang="en-US" altLang="zh-CN" sz="1200" kern="1200" dirty="0" smtClean="0">
                <a:solidFill>
                  <a:schemeClr val="tx1"/>
                </a:solidFill>
                <a:latin typeface="Calibri" pitchFamily="34" charset="0"/>
                <a:ea typeface="宋体" pitchFamily="2" charset="-122"/>
                <a:cs typeface="+mn-cs"/>
              </a:rPr>
              <a:t>4)</a:t>
            </a:r>
            <a:r>
              <a:rPr lang="zh-CN" altLang="zh-CN" sz="1200" kern="1200" dirty="0" smtClean="0">
                <a:solidFill>
                  <a:schemeClr val="tx1"/>
                </a:solidFill>
                <a:latin typeface="Calibri" pitchFamily="34" charset="0"/>
                <a:ea typeface="宋体" pitchFamily="2" charset="-122"/>
                <a:cs typeface="+mn-cs"/>
              </a:rPr>
              <a:t>标准化与归一化的目的是为了保证校验具有统一的比较标准</a:t>
            </a:r>
            <a:r>
              <a:rPr lang="en-US" altLang="zh-CN" sz="1200" kern="1200" dirty="0" smtClean="0">
                <a:solidFill>
                  <a:schemeClr val="tx1"/>
                </a:solidFill>
                <a:latin typeface="Calibri" pitchFamily="34" charset="0"/>
                <a:ea typeface="宋体" pitchFamily="2" charset="-122"/>
                <a:cs typeface="+mn-cs"/>
              </a:rPr>
              <a:t>,</a:t>
            </a:r>
            <a:r>
              <a:rPr lang="zh-CN" altLang="zh-CN" sz="1200" kern="1200" dirty="0" smtClean="0">
                <a:solidFill>
                  <a:schemeClr val="tx1"/>
                </a:solidFill>
                <a:latin typeface="Calibri" pitchFamily="34" charset="0"/>
                <a:ea typeface="宋体" pitchFamily="2" charset="-122"/>
                <a:cs typeface="+mn-cs"/>
              </a:rPr>
              <a:t>实际上它是校验的一个前提步骤。 </a:t>
            </a:r>
          </a:p>
          <a:p>
            <a:pPr lvl="0"/>
            <a:r>
              <a:rPr lang="en-US" altLang="zh-CN" sz="1200" kern="1200" dirty="0" smtClean="0">
                <a:solidFill>
                  <a:schemeClr val="tx1"/>
                </a:solidFill>
                <a:latin typeface="Calibri" pitchFamily="34" charset="0"/>
                <a:ea typeface="宋体" pitchFamily="2" charset="-122"/>
                <a:cs typeface="+mn-cs"/>
              </a:rPr>
              <a:t>5)</a:t>
            </a:r>
            <a:r>
              <a:rPr lang="zh-CN" altLang="zh-CN" sz="1200" kern="1200" dirty="0" smtClean="0">
                <a:solidFill>
                  <a:schemeClr val="tx1"/>
                </a:solidFill>
                <a:latin typeface="Calibri" pitchFamily="34" charset="0"/>
                <a:ea typeface="宋体" pitchFamily="2" charset="-122"/>
                <a:cs typeface="+mn-cs"/>
              </a:rPr>
              <a:t>输入输出清理是对输入输出中不满足安全约束的内容进行过滤，比如过滤输入中的非法字符、过滤输出的中敏感信息等。 </a:t>
            </a:r>
          </a:p>
          <a:p>
            <a:pPr lvl="0"/>
            <a:r>
              <a:rPr lang="en-US" altLang="zh-CN" sz="1200" kern="1200" dirty="0" smtClean="0">
                <a:solidFill>
                  <a:schemeClr val="tx1"/>
                </a:solidFill>
                <a:latin typeface="Calibri" pitchFamily="34" charset="0"/>
                <a:ea typeface="宋体" pitchFamily="2" charset="-122"/>
                <a:cs typeface="+mn-cs"/>
              </a:rPr>
              <a:t>6)</a:t>
            </a:r>
            <a:r>
              <a:rPr lang="zh-CN" altLang="zh-CN" sz="1200" kern="1200" dirty="0" smtClean="0">
                <a:solidFill>
                  <a:schemeClr val="tx1"/>
                </a:solidFill>
                <a:latin typeface="Calibri" pitchFamily="34" charset="0"/>
                <a:ea typeface="宋体" pitchFamily="2" charset="-122"/>
                <a:cs typeface="+mn-cs"/>
              </a:rPr>
              <a:t>验证是确保输入数据符合程序预期的范围或者格式的过程。 </a:t>
            </a:r>
          </a:p>
          <a:p>
            <a:endParaRPr lang="zh-CN" altLang="en-US" dirty="0"/>
          </a:p>
        </p:txBody>
      </p:sp>
      <p:sp>
        <p:nvSpPr>
          <p:cNvPr id="4" name="灯片编号占位符 3"/>
          <p:cNvSpPr>
            <a:spLocks noGrp="1"/>
          </p:cNvSpPr>
          <p:nvPr>
            <p:ph type="sldNum" sz="quarter" idx="10"/>
          </p:nvPr>
        </p:nvSpPr>
        <p:spPr/>
        <p:txBody>
          <a:bodyPr/>
          <a:lstStyle/>
          <a:p>
            <a:fld id="{8E5457BB-CABC-48B4-B190-96C89A0025A3}" type="slidenum">
              <a:rPr lang="zh-CN" altLang="en-US" smtClean="0"/>
              <a:pPr/>
              <a:t>2</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注入攻击是一种很常见的攻击类型，应用中的注入攻击漏洞往往是由于缺乏有效的数据校验所引起。</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对于字符串输入，如果这个字符串将作为某种命令解释器的命令输入，那么需要特别注意防止注入攻击</a:t>
            </a:r>
          </a:p>
          <a:p>
            <a:pPr lvl="0"/>
            <a:r>
              <a:rPr lang="en-US" altLang="zh-CN" sz="1200" kern="1200" dirty="0" smtClean="0">
                <a:solidFill>
                  <a:schemeClr val="tx1"/>
                </a:solidFill>
                <a:latin typeface="Calibri" pitchFamily="34" charset="0"/>
                <a:ea typeface="宋体" pitchFamily="2" charset="-122"/>
                <a:cs typeface="+mn-cs"/>
              </a:rPr>
              <a:t>3)</a:t>
            </a:r>
            <a:r>
              <a:rPr lang="zh-CN" altLang="zh-CN" sz="1200" kern="1200" dirty="0" smtClean="0">
                <a:solidFill>
                  <a:schemeClr val="tx1"/>
                </a:solidFill>
                <a:latin typeface="Calibri" pitchFamily="34" charset="0"/>
                <a:ea typeface="宋体" pitchFamily="2" charset="-122"/>
                <a:cs typeface="+mn-cs"/>
              </a:rPr>
              <a:t>看下面这个图，对于传入数据库的</a:t>
            </a:r>
            <a:r>
              <a:rPr lang="en-US" altLang="zh-CN" sz="1200" kern="1200" dirty="0" smtClean="0">
                <a:solidFill>
                  <a:schemeClr val="tx1"/>
                </a:solidFill>
                <a:latin typeface="Calibri" pitchFamily="34" charset="0"/>
                <a:ea typeface="宋体" pitchFamily="2" charset="-122"/>
                <a:cs typeface="+mn-cs"/>
              </a:rPr>
              <a:t>SQL</a:t>
            </a:r>
            <a:r>
              <a:rPr lang="zh-CN" altLang="zh-CN" sz="1200" kern="1200" dirty="0" smtClean="0">
                <a:solidFill>
                  <a:schemeClr val="tx1"/>
                </a:solidFill>
                <a:latin typeface="Calibri" pitchFamily="34" charset="0"/>
                <a:ea typeface="宋体" pitchFamily="2" charset="-122"/>
                <a:cs typeface="+mn-cs"/>
              </a:rPr>
              <a:t>字符串，我们可能需要通过前面这些步骤来防止</a:t>
            </a:r>
            <a:r>
              <a:rPr lang="en-US" altLang="zh-CN" sz="1200" kern="1200" dirty="0" smtClean="0">
                <a:solidFill>
                  <a:schemeClr val="tx1"/>
                </a:solidFill>
                <a:latin typeface="Calibri" pitchFamily="34" charset="0"/>
                <a:ea typeface="宋体" pitchFamily="2" charset="-122"/>
                <a:cs typeface="+mn-cs"/>
              </a:rPr>
              <a:t>SQL</a:t>
            </a:r>
            <a:r>
              <a:rPr lang="zh-CN" altLang="zh-CN" sz="1200" kern="1200" dirty="0" smtClean="0">
                <a:solidFill>
                  <a:schemeClr val="tx1"/>
                </a:solidFill>
                <a:latin typeface="Calibri" pitchFamily="34" charset="0"/>
                <a:ea typeface="宋体" pitchFamily="2" charset="-122"/>
                <a:cs typeface="+mn-cs"/>
              </a:rPr>
              <a:t>注入的发生，同样的对于命令解释器和</a:t>
            </a:r>
            <a:r>
              <a:rPr lang="en-US" altLang="zh-CN" sz="1200" kern="1200" dirty="0" smtClean="0">
                <a:solidFill>
                  <a:schemeClr val="tx1"/>
                </a:solidFill>
                <a:latin typeface="Calibri" pitchFamily="34" charset="0"/>
                <a:ea typeface="宋体" pitchFamily="2" charset="-122"/>
                <a:cs typeface="+mn-cs"/>
              </a:rPr>
              <a:t>XML</a:t>
            </a:r>
            <a:r>
              <a:rPr lang="zh-CN" altLang="zh-CN" sz="1200" kern="1200" dirty="0" smtClean="0">
                <a:solidFill>
                  <a:schemeClr val="tx1"/>
                </a:solidFill>
                <a:latin typeface="Calibri" pitchFamily="34" charset="0"/>
                <a:ea typeface="宋体" pitchFamily="2" charset="-122"/>
                <a:cs typeface="+mn-cs"/>
              </a:rPr>
              <a:t>解释器，需要防止</a:t>
            </a:r>
            <a:r>
              <a:rPr lang="en-US" altLang="zh-CN" sz="1200" kern="1200" dirty="0" smtClean="0">
                <a:solidFill>
                  <a:schemeClr val="tx1"/>
                </a:solidFill>
                <a:latin typeface="Calibri" pitchFamily="34" charset="0"/>
                <a:ea typeface="宋体" pitchFamily="2" charset="-122"/>
                <a:cs typeface="+mn-cs"/>
              </a:rPr>
              <a:t>OS</a:t>
            </a:r>
            <a:r>
              <a:rPr lang="zh-CN" altLang="zh-CN" sz="1200" kern="1200" dirty="0" smtClean="0">
                <a:solidFill>
                  <a:schemeClr val="tx1"/>
                </a:solidFill>
                <a:latin typeface="Calibri" pitchFamily="34" charset="0"/>
                <a:ea typeface="宋体" pitchFamily="2" charset="-122"/>
                <a:cs typeface="+mn-cs"/>
              </a:rPr>
              <a:t>命令注入与</a:t>
            </a:r>
            <a:r>
              <a:rPr lang="en-US" altLang="zh-CN" sz="1200" kern="1200" dirty="0" smtClean="0">
                <a:solidFill>
                  <a:schemeClr val="tx1"/>
                </a:solidFill>
                <a:latin typeface="Calibri" pitchFamily="34" charset="0"/>
                <a:ea typeface="宋体" pitchFamily="2" charset="-122"/>
                <a:cs typeface="+mn-cs"/>
              </a:rPr>
              <a:t>XML</a:t>
            </a:r>
            <a:r>
              <a:rPr lang="zh-CN" altLang="zh-CN" sz="1200" kern="1200" dirty="0" smtClean="0">
                <a:solidFill>
                  <a:schemeClr val="tx1"/>
                </a:solidFill>
                <a:latin typeface="Calibri" pitchFamily="34" charset="0"/>
                <a:ea typeface="宋体" pitchFamily="2" charset="-122"/>
                <a:cs typeface="+mn-cs"/>
              </a:rPr>
              <a:t>注入 </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8E5457BB-CABC-48B4-B190-96C89A0025A3}" type="slidenum">
              <a:rPr lang="zh-CN" altLang="en-US" smtClean="0"/>
              <a:pPr/>
              <a:t>3</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我们先来看一种最常见的注入攻击类型 </a:t>
            </a:r>
            <a:r>
              <a:rPr lang="en-US" altLang="zh-CN" sz="1200" kern="1200" dirty="0" smtClean="0">
                <a:solidFill>
                  <a:schemeClr val="tx1"/>
                </a:solidFill>
                <a:latin typeface="Calibri" pitchFamily="34" charset="0"/>
                <a:ea typeface="宋体" pitchFamily="2" charset="-122"/>
                <a:cs typeface="+mn-cs"/>
              </a:rPr>
              <a:t>-- SQL</a:t>
            </a:r>
            <a:r>
              <a:rPr lang="zh-CN" altLang="zh-CN" sz="1200" kern="1200" dirty="0" smtClean="0">
                <a:solidFill>
                  <a:schemeClr val="tx1"/>
                </a:solidFill>
                <a:latin typeface="Calibri" pitchFamily="34" charset="0"/>
                <a:ea typeface="宋体" pitchFamily="2" charset="-122"/>
                <a:cs typeface="+mn-cs"/>
              </a:rPr>
              <a:t>注入</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程序里面如果使用了未经校验的外部输入来动态构造</a:t>
            </a:r>
            <a:r>
              <a:rPr lang="en-US" altLang="zh-CN" sz="1200" kern="1200" dirty="0" smtClean="0">
                <a:solidFill>
                  <a:schemeClr val="tx1"/>
                </a:solidFill>
                <a:latin typeface="Calibri" pitchFamily="34" charset="0"/>
                <a:ea typeface="宋体" pitchFamily="2" charset="-122"/>
                <a:cs typeface="+mn-cs"/>
              </a:rPr>
              <a:t>SQL</a:t>
            </a:r>
            <a:r>
              <a:rPr lang="zh-CN" altLang="zh-CN" sz="1200" kern="1200" dirty="0" smtClean="0">
                <a:solidFill>
                  <a:schemeClr val="tx1"/>
                </a:solidFill>
                <a:latin typeface="Calibri" pitchFamily="34" charset="0"/>
                <a:ea typeface="宋体" pitchFamily="2" charset="-122"/>
                <a:cs typeface="+mn-cs"/>
              </a:rPr>
              <a:t>语句，就很可能会引入</a:t>
            </a:r>
            <a:r>
              <a:rPr lang="en-US" altLang="zh-CN" sz="1200" kern="1200" dirty="0" smtClean="0">
                <a:solidFill>
                  <a:schemeClr val="tx1"/>
                </a:solidFill>
                <a:latin typeface="Calibri" pitchFamily="34" charset="0"/>
                <a:ea typeface="宋体" pitchFamily="2" charset="-122"/>
                <a:cs typeface="+mn-cs"/>
              </a:rPr>
              <a:t>SQL</a:t>
            </a:r>
            <a:r>
              <a:rPr lang="zh-CN" altLang="zh-CN" sz="1200" kern="1200" dirty="0" smtClean="0">
                <a:solidFill>
                  <a:schemeClr val="tx1"/>
                </a:solidFill>
                <a:latin typeface="Calibri" pitchFamily="34" charset="0"/>
                <a:ea typeface="宋体" pitchFamily="2" charset="-122"/>
                <a:cs typeface="+mn-cs"/>
              </a:rPr>
              <a:t>注入漏洞。 </a:t>
            </a:r>
          </a:p>
          <a:p>
            <a:pPr lvl="0"/>
            <a:r>
              <a:rPr lang="en-US" altLang="zh-CN" sz="1200" kern="1200" dirty="0" smtClean="0">
                <a:solidFill>
                  <a:schemeClr val="tx1"/>
                </a:solidFill>
                <a:latin typeface="Calibri" pitchFamily="34" charset="0"/>
                <a:ea typeface="宋体" pitchFamily="2" charset="-122"/>
                <a:cs typeface="+mn-cs"/>
              </a:rPr>
              <a:t>3)</a:t>
            </a:r>
            <a:r>
              <a:rPr lang="zh-CN" altLang="zh-CN" sz="1200" kern="1200" dirty="0" smtClean="0">
                <a:solidFill>
                  <a:schemeClr val="tx1"/>
                </a:solidFill>
                <a:latin typeface="Calibri" pitchFamily="34" charset="0"/>
                <a:ea typeface="宋体" pitchFamily="2" charset="-122"/>
                <a:cs typeface="+mn-cs"/>
              </a:rPr>
              <a:t>我们以一个登录验证的例子来讲解</a:t>
            </a:r>
            <a:r>
              <a:rPr lang="en-US" altLang="zh-CN" sz="1200" kern="1200" dirty="0" smtClean="0">
                <a:solidFill>
                  <a:schemeClr val="tx1"/>
                </a:solidFill>
                <a:latin typeface="Calibri" pitchFamily="34" charset="0"/>
                <a:ea typeface="宋体" pitchFamily="2" charset="-122"/>
                <a:cs typeface="+mn-cs"/>
              </a:rPr>
              <a:t>SQL</a:t>
            </a:r>
            <a:r>
              <a:rPr lang="zh-CN" altLang="zh-CN" sz="1200" kern="1200" dirty="0" smtClean="0">
                <a:solidFill>
                  <a:schemeClr val="tx1"/>
                </a:solidFill>
                <a:latin typeface="Calibri" pitchFamily="34" charset="0"/>
                <a:ea typeface="宋体" pitchFamily="2" charset="-122"/>
                <a:cs typeface="+mn-cs"/>
              </a:rPr>
              <a:t>注入</a:t>
            </a:r>
          </a:p>
          <a:p>
            <a:pPr lvl="0"/>
            <a:r>
              <a:rPr lang="en-US" altLang="zh-CN" sz="1200" kern="1200" dirty="0" smtClean="0">
                <a:solidFill>
                  <a:schemeClr val="tx1"/>
                </a:solidFill>
                <a:latin typeface="Calibri" pitchFamily="34" charset="0"/>
                <a:ea typeface="宋体" pitchFamily="2" charset="-122"/>
                <a:cs typeface="+mn-cs"/>
              </a:rPr>
              <a:t>4)</a:t>
            </a:r>
            <a:r>
              <a:rPr lang="zh-CN" altLang="zh-CN" sz="1200" kern="1200" dirty="0" smtClean="0">
                <a:solidFill>
                  <a:schemeClr val="tx1"/>
                </a:solidFill>
                <a:latin typeface="Calibri" pitchFamily="34" charset="0"/>
                <a:ea typeface="宋体" pitchFamily="2" charset="-122"/>
                <a:cs typeface="+mn-cs"/>
              </a:rPr>
              <a:t>一种典型的登录验证的后台程序逻辑就是判断这样的一个</a:t>
            </a:r>
            <a:r>
              <a:rPr lang="en-US" altLang="zh-CN" sz="1200" kern="1200" dirty="0" smtClean="0">
                <a:solidFill>
                  <a:schemeClr val="tx1"/>
                </a:solidFill>
                <a:latin typeface="Calibri" pitchFamily="34" charset="0"/>
                <a:ea typeface="宋体" pitchFamily="2" charset="-122"/>
                <a:cs typeface="+mn-cs"/>
              </a:rPr>
              <a:t>SQL</a:t>
            </a:r>
            <a:r>
              <a:rPr lang="zh-CN" altLang="zh-CN" sz="1200" kern="1200" dirty="0" smtClean="0">
                <a:solidFill>
                  <a:schemeClr val="tx1"/>
                </a:solidFill>
                <a:latin typeface="Calibri" pitchFamily="34" charset="0"/>
                <a:ea typeface="宋体" pitchFamily="2" charset="-122"/>
                <a:cs typeface="+mn-cs"/>
              </a:rPr>
              <a:t>查询语句返回的结果集是否不为空，如果不为空则表示输入的用户名和密码是匹配的。</a:t>
            </a:r>
          </a:p>
          <a:p>
            <a:pPr lvl="0"/>
            <a:r>
              <a:rPr lang="en-US" altLang="zh-CN" sz="1200" kern="1200" dirty="0" smtClean="0">
                <a:solidFill>
                  <a:schemeClr val="tx1"/>
                </a:solidFill>
                <a:latin typeface="Calibri" pitchFamily="34" charset="0"/>
                <a:ea typeface="宋体" pitchFamily="2" charset="-122"/>
                <a:cs typeface="+mn-cs"/>
              </a:rPr>
              <a:t>5)</a:t>
            </a:r>
            <a:r>
              <a:rPr lang="zh-CN" altLang="zh-CN" sz="1200" kern="1200" dirty="0" smtClean="0">
                <a:solidFill>
                  <a:schemeClr val="tx1"/>
                </a:solidFill>
                <a:latin typeface="Calibri" pitchFamily="34" charset="0"/>
                <a:ea typeface="宋体" pitchFamily="2" charset="-122"/>
                <a:cs typeface="+mn-cs"/>
              </a:rPr>
              <a:t>比如对于这样的一对正常输入，只要</a:t>
            </a:r>
            <a:r>
              <a:rPr lang="en-US" altLang="zh-CN" sz="1200" kern="1200" dirty="0" smtClean="0">
                <a:solidFill>
                  <a:schemeClr val="tx1"/>
                </a:solidFill>
                <a:latin typeface="Calibri" pitchFamily="34" charset="0"/>
                <a:ea typeface="宋体" pitchFamily="2" charset="-122"/>
                <a:cs typeface="+mn-cs"/>
              </a:rPr>
              <a:t>jack</a:t>
            </a:r>
            <a:r>
              <a:rPr lang="zh-CN" altLang="zh-CN" sz="1200" kern="1200" dirty="0" smtClean="0">
                <a:solidFill>
                  <a:schemeClr val="tx1"/>
                </a:solidFill>
                <a:latin typeface="Calibri" pitchFamily="34" charset="0"/>
                <a:ea typeface="宋体" pitchFamily="2" charset="-122"/>
                <a:cs typeface="+mn-cs"/>
              </a:rPr>
              <a:t>这个用户名和这一串密码是匹配的，</a:t>
            </a:r>
            <a:r>
              <a:rPr lang="en-US" altLang="zh-CN" sz="1200" kern="1200" dirty="0" smtClean="0">
                <a:solidFill>
                  <a:schemeClr val="tx1"/>
                </a:solidFill>
                <a:latin typeface="Calibri" pitchFamily="34" charset="0"/>
                <a:ea typeface="宋体" pitchFamily="2" charset="-122"/>
                <a:cs typeface="+mn-cs"/>
              </a:rPr>
              <a:t>SQL</a:t>
            </a:r>
            <a:r>
              <a:rPr lang="zh-CN" altLang="zh-CN" sz="1200" kern="1200" dirty="0" smtClean="0">
                <a:solidFill>
                  <a:schemeClr val="tx1"/>
                </a:solidFill>
                <a:latin typeface="Calibri" pitchFamily="34" charset="0"/>
                <a:ea typeface="宋体" pitchFamily="2" charset="-122"/>
                <a:cs typeface="+mn-cs"/>
              </a:rPr>
              <a:t>语句的返回就不会为空，登录验证就算是通过了 </a:t>
            </a:r>
          </a:p>
          <a:p>
            <a:pPr lvl="0"/>
            <a:r>
              <a:rPr lang="en-US" altLang="zh-CN" sz="1200" kern="1200" dirty="0" smtClean="0">
                <a:solidFill>
                  <a:schemeClr val="tx1"/>
                </a:solidFill>
                <a:latin typeface="Calibri" pitchFamily="34" charset="0"/>
                <a:ea typeface="宋体" pitchFamily="2" charset="-122"/>
                <a:cs typeface="+mn-cs"/>
              </a:rPr>
              <a:t>6)</a:t>
            </a:r>
            <a:r>
              <a:rPr lang="zh-CN" altLang="zh-CN" sz="1200" kern="1200" dirty="0" smtClean="0">
                <a:solidFill>
                  <a:schemeClr val="tx1"/>
                </a:solidFill>
                <a:latin typeface="Calibri" pitchFamily="34" charset="0"/>
                <a:ea typeface="宋体" pitchFamily="2" charset="-122"/>
                <a:cs typeface="+mn-cs"/>
              </a:rPr>
              <a:t>但是如果对于这样的恶意输入，我们来看看最后生成的</a:t>
            </a:r>
            <a:r>
              <a:rPr lang="en-US" altLang="zh-CN" sz="1200" kern="1200" dirty="0" smtClean="0">
                <a:solidFill>
                  <a:schemeClr val="tx1"/>
                </a:solidFill>
                <a:latin typeface="Calibri" pitchFamily="34" charset="0"/>
                <a:ea typeface="宋体" pitchFamily="2" charset="-122"/>
                <a:cs typeface="+mn-cs"/>
              </a:rPr>
              <a:t>SQL</a:t>
            </a:r>
            <a:r>
              <a:rPr lang="zh-CN" altLang="zh-CN" sz="1200" kern="1200" dirty="0" smtClean="0">
                <a:solidFill>
                  <a:schemeClr val="tx1"/>
                </a:solidFill>
                <a:latin typeface="Calibri" pitchFamily="34" charset="0"/>
                <a:ea typeface="宋体" pitchFamily="2" charset="-122"/>
                <a:cs typeface="+mn-cs"/>
              </a:rPr>
              <a:t>语句会变成什么样子。</a:t>
            </a:r>
          </a:p>
          <a:p>
            <a:pPr lvl="0"/>
            <a:r>
              <a:rPr lang="en-US" altLang="zh-CN" sz="1200" kern="1200" dirty="0" smtClean="0">
                <a:solidFill>
                  <a:schemeClr val="tx1"/>
                </a:solidFill>
                <a:latin typeface="Calibri" pitchFamily="34" charset="0"/>
                <a:ea typeface="宋体" pitchFamily="2" charset="-122"/>
                <a:cs typeface="+mn-cs"/>
              </a:rPr>
              <a:t>7)</a:t>
            </a:r>
            <a:r>
              <a:rPr lang="zh-CN" altLang="zh-CN" sz="1200" kern="1200" dirty="0" smtClean="0">
                <a:solidFill>
                  <a:schemeClr val="tx1"/>
                </a:solidFill>
                <a:latin typeface="Calibri" pitchFamily="34" charset="0"/>
                <a:ea typeface="宋体" pitchFamily="2" charset="-122"/>
                <a:cs typeface="+mn-cs"/>
              </a:rPr>
              <a:t>很明显，原始的</a:t>
            </a:r>
            <a:r>
              <a:rPr lang="en-US" altLang="zh-CN" sz="1200" kern="1200" dirty="0" smtClean="0">
                <a:solidFill>
                  <a:schemeClr val="tx1"/>
                </a:solidFill>
                <a:latin typeface="Calibri" pitchFamily="34" charset="0"/>
                <a:ea typeface="宋体" pitchFamily="2" charset="-122"/>
                <a:cs typeface="+mn-cs"/>
              </a:rPr>
              <a:t>SQL</a:t>
            </a:r>
            <a:r>
              <a:rPr lang="zh-CN" altLang="zh-CN" sz="1200" kern="1200" dirty="0" smtClean="0">
                <a:solidFill>
                  <a:schemeClr val="tx1"/>
                </a:solidFill>
                <a:latin typeface="Calibri" pitchFamily="34" charset="0"/>
                <a:ea typeface="宋体" pitchFamily="2" charset="-122"/>
                <a:cs typeface="+mn-cs"/>
              </a:rPr>
              <a:t>逻辑被改变了，形成了</a:t>
            </a:r>
            <a:r>
              <a:rPr lang="en-US" altLang="zh-CN" sz="1200" kern="1200" dirty="0" smtClean="0">
                <a:solidFill>
                  <a:schemeClr val="tx1"/>
                </a:solidFill>
                <a:latin typeface="Calibri" pitchFamily="34" charset="0"/>
                <a:ea typeface="宋体" pitchFamily="2" charset="-122"/>
                <a:cs typeface="+mn-cs"/>
              </a:rPr>
              <a:t>SQL</a:t>
            </a:r>
            <a:r>
              <a:rPr lang="zh-CN" altLang="zh-CN" sz="1200" kern="1200" dirty="0" smtClean="0">
                <a:solidFill>
                  <a:schemeClr val="tx1"/>
                </a:solidFill>
                <a:latin typeface="Calibri" pitchFamily="34" charset="0"/>
                <a:ea typeface="宋体" pitchFamily="2" charset="-122"/>
                <a:cs typeface="+mn-cs"/>
              </a:rPr>
              <a:t>注入。这里实际上只要</a:t>
            </a:r>
            <a:r>
              <a:rPr lang="en-US" altLang="zh-CN" sz="1200" kern="1200" dirty="0" smtClean="0">
                <a:solidFill>
                  <a:schemeClr val="tx1"/>
                </a:solidFill>
                <a:latin typeface="Calibri" pitchFamily="34" charset="0"/>
                <a:ea typeface="宋体" pitchFamily="2" charset="-122"/>
                <a:cs typeface="+mn-cs"/>
              </a:rPr>
              <a:t>Jack</a:t>
            </a:r>
            <a:r>
              <a:rPr lang="zh-CN" altLang="zh-CN" sz="1200" kern="1200" dirty="0" smtClean="0">
                <a:solidFill>
                  <a:schemeClr val="tx1"/>
                </a:solidFill>
                <a:latin typeface="Calibri" pitchFamily="34" charset="0"/>
                <a:ea typeface="宋体" pitchFamily="2" charset="-122"/>
                <a:cs typeface="+mn-cs"/>
              </a:rPr>
              <a:t>是一个有效用户，便可以绕开对口令的验证。</a:t>
            </a:r>
          </a:p>
          <a:p>
            <a:endParaRPr lang="zh-CN" altLang="en-US" dirty="0"/>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4</a:t>
            </a:fld>
            <a:endParaRPr lang="en-US"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1)SQL</a:t>
            </a:r>
            <a:r>
              <a:rPr lang="zh-CN" altLang="zh-CN" sz="1200" kern="1200" dirty="0" smtClean="0">
                <a:solidFill>
                  <a:schemeClr val="tx1"/>
                </a:solidFill>
                <a:latin typeface="Calibri" pitchFamily="34" charset="0"/>
                <a:ea typeface="宋体" pitchFamily="2" charset="-122"/>
                <a:cs typeface="+mn-cs"/>
              </a:rPr>
              <a:t>注入的危害很多，他可以使系统某些业务功能异常或失效，比如之前的例子中登录验证被绕过。</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其他危害还有造成数据泄露，数据篡改之类等等。</a:t>
            </a:r>
          </a:p>
          <a:p>
            <a:endParaRPr lang="zh-CN" altLang="en-US" dirty="0"/>
          </a:p>
        </p:txBody>
      </p:sp>
      <p:sp>
        <p:nvSpPr>
          <p:cNvPr id="4" name="灯片编号占位符 3"/>
          <p:cNvSpPr>
            <a:spLocks noGrp="1"/>
          </p:cNvSpPr>
          <p:nvPr>
            <p:ph type="sldNum" sz="quarter" idx="10"/>
          </p:nvPr>
        </p:nvSpPr>
        <p:spPr/>
        <p:txBody>
          <a:bodyPr/>
          <a:lstStyle/>
          <a:p>
            <a:fld id="{8E5457BB-CABC-48B4-B190-96C89A0025A3}" type="slidenum">
              <a:rPr lang="zh-CN" altLang="en-US" smtClean="0"/>
              <a:pPr/>
              <a:t>5</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1)SQL</a:t>
            </a:r>
            <a:r>
              <a:rPr lang="zh-CN" altLang="zh-CN" sz="1200" kern="1200" dirty="0" smtClean="0">
                <a:solidFill>
                  <a:schemeClr val="tx1"/>
                </a:solidFill>
                <a:latin typeface="Calibri" pitchFamily="34" charset="0"/>
                <a:ea typeface="宋体" pitchFamily="2" charset="-122"/>
                <a:cs typeface="+mn-cs"/>
              </a:rPr>
              <a:t>注入的业界案例很多，在</a:t>
            </a:r>
            <a:r>
              <a:rPr lang="en-US" altLang="zh-CN" sz="1200" kern="1200" dirty="0" smtClean="0">
                <a:solidFill>
                  <a:schemeClr val="tx1"/>
                </a:solidFill>
                <a:latin typeface="Calibri" pitchFamily="34" charset="0"/>
                <a:ea typeface="宋体" pitchFamily="2" charset="-122"/>
                <a:cs typeface="+mn-cs"/>
              </a:rPr>
              <a:t>wooyun</a:t>
            </a:r>
            <a:r>
              <a:rPr lang="zh-CN" altLang="zh-CN" sz="1200" kern="1200" dirty="0" smtClean="0">
                <a:solidFill>
                  <a:schemeClr val="tx1"/>
                </a:solidFill>
                <a:latin typeface="Calibri" pitchFamily="34" charset="0"/>
                <a:ea typeface="宋体" pitchFamily="2" charset="-122"/>
                <a:cs typeface="+mn-cs"/>
              </a:rPr>
              <a:t>平台</a:t>
            </a:r>
            <a:r>
              <a:rPr lang="en-US" altLang="zh-CN" sz="1200" kern="1200" dirty="0" smtClean="0">
                <a:solidFill>
                  <a:schemeClr val="tx1"/>
                </a:solidFill>
                <a:latin typeface="Calibri" pitchFamily="34" charset="0"/>
                <a:ea typeface="宋体" pitchFamily="2" charset="-122"/>
                <a:cs typeface="+mn-cs"/>
              </a:rPr>
              <a:t>(</a:t>
            </a:r>
            <a:r>
              <a:rPr lang="zh-CN" altLang="zh-CN" sz="1200" kern="1200" dirty="0" smtClean="0">
                <a:solidFill>
                  <a:schemeClr val="tx1"/>
                </a:solidFill>
                <a:latin typeface="Calibri" pitchFamily="34" charset="0"/>
                <a:ea typeface="宋体" pitchFamily="2" charset="-122"/>
                <a:cs typeface="+mn-cs"/>
              </a:rPr>
              <a:t>国内的一个漏洞发布网站</a:t>
            </a:r>
            <a:r>
              <a:rPr lang="en-US" altLang="zh-CN" sz="1200" kern="1200" dirty="0" smtClean="0">
                <a:solidFill>
                  <a:schemeClr val="tx1"/>
                </a:solidFill>
                <a:latin typeface="Calibri" pitchFamily="34" charset="0"/>
                <a:ea typeface="宋体" pitchFamily="2" charset="-122"/>
                <a:cs typeface="+mn-cs"/>
              </a:rPr>
              <a:t>,www.wooyun.org)</a:t>
            </a:r>
            <a:r>
              <a:rPr lang="zh-CN" altLang="zh-CN" sz="1200" kern="1200" dirty="0" smtClean="0">
                <a:solidFill>
                  <a:schemeClr val="tx1"/>
                </a:solidFill>
                <a:latin typeface="Calibri" pitchFamily="34" charset="0"/>
                <a:ea typeface="宋体" pitchFamily="2" charset="-122"/>
                <a:cs typeface="+mn-cs"/>
              </a:rPr>
              <a:t>上一搜就有一大把。</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这个是索尼公司的一个网站</a:t>
            </a:r>
            <a:r>
              <a:rPr lang="en-US" altLang="zh-CN" sz="1200" kern="1200" dirty="0" smtClean="0">
                <a:solidFill>
                  <a:schemeClr val="tx1"/>
                </a:solidFill>
                <a:latin typeface="Calibri" pitchFamily="34" charset="0"/>
                <a:ea typeface="宋体" pitchFamily="2" charset="-122"/>
                <a:cs typeface="+mn-cs"/>
              </a:rPr>
              <a:t>sonypictures.com</a:t>
            </a:r>
            <a:r>
              <a:rPr lang="zh-CN" altLang="zh-CN" sz="1200" kern="1200" dirty="0" smtClean="0">
                <a:solidFill>
                  <a:schemeClr val="tx1"/>
                </a:solidFill>
                <a:latin typeface="Calibri" pitchFamily="34" charset="0"/>
                <a:ea typeface="宋体" pitchFamily="2" charset="-122"/>
                <a:cs typeface="+mn-cs"/>
              </a:rPr>
              <a:t>的案例，攻击者通过简单的</a:t>
            </a:r>
            <a:r>
              <a:rPr lang="en-US" altLang="zh-CN" sz="1200" kern="1200" dirty="0" smtClean="0">
                <a:solidFill>
                  <a:schemeClr val="tx1"/>
                </a:solidFill>
                <a:latin typeface="Calibri" pitchFamily="34" charset="0"/>
                <a:ea typeface="宋体" pitchFamily="2" charset="-122"/>
                <a:cs typeface="+mn-cs"/>
              </a:rPr>
              <a:t>SQL</a:t>
            </a:r>
            <a:r>
              <a:rPr lang="zh-CN" altLang="zh-CN" sz="1200" kern="1200" dirty="0" smtClean="0">
                <a:solidFill>
                  <a:schemeClr val="tx1"/>
                </a:solidFill>
                <a:latin typeface="Calibri" pitchFamily="34" charset="0"/>
                <a:ea typeface="宋体" pitchFamily="2" charset="-122"/>
                <a:cs typeface="+mn-cs"/>
              </a:rPr>
              <a:t>注入就从这个网站上窃取了</a:t>
            </a:r>
            <a:r>
              <a:rPr lang="en-US" altLang="zh-CN" sz="1200" kern="1200" dirty="0" smtClean="0">
                <a:solidFill>
                  <a:schemeClr val="tx1"/>
                </a:solidFill>
                <a:latin typeface="Calibri" pitchFamily="34" charset="0"/>
                <a:ea typeface="宋体" pitchFamily="2" charset="-122"/>
                <a:cs typeface="+mn-cs"/>
              </a:rPr>
              <a:t>100w</a:t>
            </a:r>
            <a:r>
              <a:rPr lang="zh-CN" altLang="zh-CN" sz="1200" kern="1200" dirty="0" smtClean="0">
                <a:solidFill>
                  <a:schemeClr val="tx1"/>
                </a:solidFill>
                <a:latin typeface="Calibri" pitchFamily="34" charset="0"/>
                <a:ea typeface="宋体" pitchFamily="2" charset="-122"/>
                <a:cs typeface="+mn-cs"/>
              </a:rPr>
              <a:t>个用户的个人信息，以及</a:t>
            </a:r>
            <a:r>
              <a:rPr lang="en-US" altLang="zh-CN" sz="1200" kern="1200" dirty="0" smtClean="0">
                <a:solidFill>
                  <a:schemeClr val="tx1"/>
                </a:solidFill>
                <a:latin typeface="Calibri" pitchFamily="34" charset="0"/>
                <a:ea typeface="宋体" pitchFamily="2" charset="-122"/>
                <a:cs typeface="+mn-cs"/>
              </a:rPr>
              <a:t>7.5</a:t>
            </a:r>
            <a:r>
              <a:rPr lang="zh-CN" altLang="zh-CN" sz="1200" kern="1200" dirty="0" smtClean="0">
                <a:solidFill>
                  <a:schemeClr val="tx1"/>
                </a:solidFill>
                <a:latin typeface="Calibri" pitchFamily="34" charset="0"/>
                <a:ea typeface="宋体" pitchFamily="2" charset="-122"/>
                <a:cs typeface="+mn-cs"/>
              </a:rPr>
              <a:t>分“音乐密码”还有</a:t>
            </a:r>
            <a:r>
              <a:rPr lang="en-US" altLang="zh-CN" sz="1200" kern="1200" dirty="0" smtClean="0">
                <a:solidFill>
                  <a:schemeClr val="tx1"/>
                </a:solidFill>
                <a:latin typeface="Calibri" pitchFamily="34" charset="0"/>
                <a:ea typeface="宋体" pitchFamily="2" charset="-122"/>
                <a:cs typeface="+mn-cs"/>
              </a:rPr>
              <a:t>350</a:t>
            </a:r>
            <a:r>
              <a:rPr lang="zh-CN" altLang="zh-CN" sz="1200" kern="1200" dirty="0" smtClean="0">
                <a:solidFill>
                  <a:schemeClr val="tx1"/>
                </a:solidFill>
                <a:latin typeface="Calibri" pitchFamily="34" charset="0"/>
                <a:ea typeface="宋体" pitchFamily="2" charset="-122"/>
                <a:cs typeface="+mn-cs"/>
              </a:rPr>
              <a:t>万份“音乐优惠券”，给索尼造成了非常严重的损失。</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6</a:t>
            </a:fld>
            <a:endParaRPr lang="en-US"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下面是对于漏洞代码的攻击演示，我们培训材料中的演示代码都是来自</a:t>
            </a:r>
            <a:r>
              <a:rPr lang="en-US" altLang="zh-CN" sz="1200" kern="1200" dirty="0" smtClean="0">
                <a:solidFill>
                  <a:schemeClr val="tx1"/>
                </a:solidFill>
                <a:latin typeface="Calibri" pitchFamily="34" charset="0"/>
                <a:ea typeface="宋体" pitchFamily="2" charset="-122"/>
                <a:cs typeface="+mn-cs"/>
              </a:rPr>
              <a:t>OWASP</a:t>
            </a:r>
            <a:r>
              <a:rPr lang="zh-CN" altLang="zh-CN" sz="1200" kern="1200" dirty="0" smtClean="0">
                <a:solidFill>
                  <a:schemeClr val="tx1"/>
                </a:solidFill>
                <a:latin typeface="Calibri" pitchFamily="34" charset="0"/>
                <a:ea typeface="宋体" pitchFamily="2" charset="-122"/>
                <a:cs typeface="+mn-cs"/>
              </a:rPr>
              <a:t>的一个开源的项目</a:t>
            </a:r>
            <a:r>
              <a:rPr lang="en-US" altLang="zh-CN" sz="1200" kern="1200" dirty="0" err="1" smtClean="0">
                <a:solidFill>
                  <a:schemeClr val="tx1"/>
                </a:solidFill>
                <a:latin typeface="Calibri" pitchFamily="34" charset="0"/>
                <a:ea typeface="宋体" pitchFamily="2" charset="-122"/>
                <a:cs typeface="+mn-cs"/>
              </a:rPr>
              <a:t>WebGoat</a:t>
            </a:r>
            <a:r>
              <a:rPr lang="zh-CN" altLang="zh-CN" sz="1200" kern="1200" dirty="0" smtClean="0">
                <a:solidFill>
                  <a:schemeClr val="tx1"/>
                </a:solidFill>
                <a:latin typeface="Calibri" pitchFamily="34" charset="0"/>
                <a:ea typeface="宋体" pitchFamily="2" charset="-122"/>
                <a:cs typeface="+mn-cs"/>
              </a:rPr>
              <a:t>，</a:t>
            </a:r>
            <a:r>
              <a:rPr lang="en-US" altLang="zh-CN" sz="1200" kern="1200" dirty="0" err="1" smtClean="0">
                <a:solidFill>
                  <a:schemeClr val="tx1"/>
                </a:solidFill>
                <a:latin typeface="Calibri" pitchFamily="34" charset="0"/>
                <a:ea typeface="宋体" pitchFamily="2" charset="-122"/>
                <a:cs typeface="+mn-cs"/>
              </a:rPr>
              <a:t>WebGoat</a:t>
            </a:r>
            <a:r>
              <a:rPr lang="zh-CN" altLang="zh-CN" sz="1200" kern="1200" dirty="0" smtClean="0">
                <a:solidFill>
                  <a:schemeClr val="tx1"/>
                </a:solidFill>
                <a:latin typeface="Calibri" pitchFamily="34" charset="0"/>
                <a:ea typeface="宋体" pitchFamily="2" charset="-122"/>
                <a:cs typeface="+mn-cs"/>
              </a:rPr>
              <a:t>是一个</a:t>
            </a:r>
            <a:r>
              <a:rPr lang="en-US" altLang="zh-CN" sz="1200" kern="1200" dirty="0" smtClean="0">
                <a:solidFill>
                  <a:schemeClr val="tx1"/>
                </a:solidFill>
                <a:latin typeface="Calibri" pitchFamily="34" charset="0"/>
                <a:ea typeface="宋体" pitchFamily="2" charset="-122"/>
                <a:cs typeface="+mn-cs"/>
              </a:rPr>
              <a:t>Java</a:t>
            </a:r>
            <a:r>
              <a:rPr lang="zh-CN" altLang="zh-CN" sz="1200" kern="1200" dirty="0" smtClean="0">
                <a:solidFill>
                  <a:schemeClr val="tx1"/>
                </a:solidFill>
                <a:latin typeface="Calibri" pitchFamily="34" charset="0"/>
                <a:ea typeface="宋体" pitchFamily="2" charset="-122"/>
                <a:cs typeface="+mn-cs"/>
              </a:rPr>
              <a:t>实现的专门用于演示各种漏洞的开源项目。 </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客户端存在输入校验，需要通过拦截工具修改请求绕过客户端验证</a:t>
            </a:r>
            <a:r>
              <a:rPr lang="en-US" altLang="zh-CN" sz="1200" kern="1200" dirty="0" smtClean="0">
                <a:solidFill>
                  <a:schemeClr val="tx1"/>
                </a:solidFill>
                <a:latin typeface="Calibri" pitchFamily="34" charset="0"/>
                <a:ea typeface="宋体" pitchFamily="2" charset="-122"/>
                <a:cs typeface="+mn-cs"/>
              </a:rPr>
              <a:t>) </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8E5457BB-CABC-48B4-B190-96C89A0025A3}" type="slidenum">
              <a:rPr lang="zh-CN" altLang="en-US" smtClean="0"/>
              <a:pPr/>
              <a:t>7</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下面我们来看一段典型错误的代码，这里的问题实际上与之前讲解</a:t>
            </a:r>
            <a:r>
              <a:rPr lang="en-US" altLang="zh-CN" sz="1200" kern="1200" dirty="0" smtClean="0">
                <a:solidFill>
                  <a:schemeClr val="tx1"/>
                </a:solidFill>
                <a:latin typeface="Calibri" pitchFamily="34" charset="0"/>
                <a:ea typeface="宋体" pitchFamily="2" charset="-122"/>
                <a:cs typeface="+mn-cs"/>
              </a:rPr>
              <a:t>SQL</a:t>
            </a:r>
            <a:r>
              <a:rPr lang="zh-CN" altLang="zh-CN" sz="1200" kern="1200" dirty="0" smtClean="0">
                <a:solidFill>
                  <a:schemeClr val="tx1"/>
                </a:solidFill>
                <a:latin typeface="Calibri" pitchFamily="34" charset="0"/>
                <a:ea typeface="宋体" pitchFamily="2" charset="-122"/>
                <a:cs typeface="+mn-cs"/>
              </a:rPr>
              <a:t>注入原理的例子一样，就是使用了未经校验的用户名和密码来拼接构造</a:t>
            </a:r>
            <a:r>
              <a:rPr lang="en-US" altLang="zh-CN" sz="1200" kern="1200" dirty="0" smtClean="0">
                <a:solidFill>
                  <a:schemeClr val="tx1"/>
                </a:solidFill>
                <a:latin typeface="Calibri" pitchFamily="34" charset="0"/>
                <a:ea typeface="宋体" pitchFamily="2" charset="-122"/>
                <a:cs typeface="+mn-cs"/>
              </a:rPr>
              <a:t>SQL</a:t>
            </a:r>
            <a:r>
              <a:rPr lang="zh-CN" altLang="zh-CN" sz="1200" kern="1200" dirty="0" smtClean="0">
                <a:solidFill>
                  <a:schemeClr val="tx1"/>
                </a:solidFill>
                <a:latin typeface="Calibri" pitchFamily="34" charset="0"/>
                <a:ea typeface="宋体" pitchFamily="2" charset="-122"/>
                <a:cs typeface="+mn-cs"/>
              </a:rPr>
              <a:t>语句。</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攻击者可以通过恶意的输入来改变原来的</a:t>
            </a:r>
            <a:r>
              <a:rPr lang="en-US" altLang="zh-CN" sz="1200" kern="1200" dirty="0" smtClean="0">
                <a:solidFill>
                  <a:schemeClr val="tx1"/>
                </a:solidFill>
                <a:latin typeface="Calibri" pitchFamily="34" charset="0"/>
                <a:ea typeface="宋体" pitchFamily="2" charset="-122"/>
                <a:cs typeface="+mn-cs"/>
              </a:rPr>
              <a:t>SQL</a:t>
            </a:r>
            <a:r>
              <a:rPr lang="zh-CN" altLang="zh-CN" sz="1200" kern="1200" dirty="0" smtClean="0">
                <a:solidFill>
                  <a:schemeClr val="tx1"/>
                </a:solidFill>
                <a:latin typeface="Calibri" pitchFamily="34" charset="0"/>
                <a:ea typeface="宋体" pitchFamily="2" charset="-122"/>
                <a:cs typeface="+mn-cs"/>
              </a:rPr>
              <a:t>逻辑，最后绕过登录验证。</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8</a:t>
            </a:fld>
            <a:endParaRPr lang="en-US" altLang="zh-C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3.xml"/><Relationship Id="rId1" Type="http://schemas.openxmlformats.org/officeDocument/2006/relationships/themeOverride" Target="../theme/themeOverride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4.xml"/><Relationship Id="rId1" Type="http://schemas.openxmlformats.org/officeDocument/2006/relationships/themeOverride" Target="../theme/themeOverride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Title 3"/>
          <p:cNvSpPr>
            <a:spLocks noGrp="1"/>
          </p:cNvSpPr>
          <p:nvPr>
            <p:ph type="title"/>
          </p:nvPr>
        </p:nvSpPr>
        <p:spPr>
          <a:xfrm>
            <a:off x="755651" y="1697515"/>
            <a:ext cx="5688013" cy="561674"/>
          </a:xfrm>
          <a:prstGeom prst="rect">
            <a:avLst/>
          </a:prstGeom>
        </p:spPr>
        <p:txBody>
          <a:bodyPr/>
          <a:lstStyle/>
          <a:p>
            <a:r>
              <a:rPr lang="en-US" smtClean="0"/>
              <a:t>Click to edit Master title style</a:t>
            </a:r>
            <a:endParaRPr lang="en-US"/>
          </a:p>
        </p:txBody>
      </p:sp>
    </p:spTree>
    <p:extLst>
      <p:ext uri="{BB962C8B-B14F-4D97-AF65-F5344CB8AC3E}">
        <p14:creationId xmlns="" xmlns:p14="http://schemas.microsoft.com/office/powerpoint/2010/main" val="2404942301"/>
      </p:ext>
    </p:extLst>
  </p:cSld>
  <p:clrMapOvr>
    <a:masterClrMapping/>
  </p:clrMapOvr>
  <p:transition advClick="0" advTm="8000">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57069" y="300085"/>
            <a:ext cx="7828703" cy="553101"/>
          </a:xfrm>
          <a:prstGeom prst="rect">
            <a:avLst/>
          </a:prstGeom>
          <a:noFill/>
          <a:ln>
            <a:no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30036" rIns="60073" bIns="30036" numCol="1" anchor="t" anchorCtr="0" compatLnSpc="1">
            <a:prstTxWarp prst="textNoShape">
              <a:avLst/>
            </a:prstTxWarp>
            <a:spAutoFit/>
          </a:bodyPr>
          <a:lstStyle>
            <a:lvl1pPr>
              <a:defRPr lang="zh-CN" altLang="en-US" kern="1200" dirty="0">
                <a:latin typeface="+mj-lt"/>
                <a:ea typeface="Arial Unicode MS" pitchFamily="34" charset="-122"/>
                <a:cs typeface="Times New Roman" pitchFamily="18" charset="0"/>
              </a:defRPr>
            </a:lvl1pPr>
          </a:lstStyle>
          <a:p>
            <a:pPr lvl="0"/>
            <a:r>
              <a:rPr lang="zh-CN" altLang="en-US" dirty="0" smtClean="0"/>
              <a:t>单击此处编辑母版标题样式</a:t>
            </a:r>
            <a:endParaRPr lang="zh-CN" altLang="en-US" dirty="0"/>
          </a:p>
        </p:txBody>
      </p:sp>
      <p:pic>
        <p:nvPicPr>
          <p:cNvPr id="3" name="图片 2"/>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a:fillRect/>
          </a:stretch>
        </p:blipFill>
        <p:spPr bwMode="auto">
          <a:xfrm>
            <a:off x="8427021" y="-33501"/>
            <a:ext cx="733333" cy="720191"/>
          </a:xfrm>
          <a:prstGeom prst="rect">
            <a:avLst/>
          </a:prstGeom>
          <a:noFill/>
          <a:ln>
            <a:noFill/>
          </a:ln>
        </p:spPr>
      </p:pic>
    </p:spTree>
    <p:extLst>
      <p:ext uri="{BB962C8B-B14F-4D97-AF65-F5344CB8AC3E}">
        <p14:creationId xmlns="" xmlns:p14="http://schemas.microsoft.com/office/powerpoint/2010/main" val="1020041562"/>
      </p:ext>
    </p:extLst>
  </p:cSld>
  <p:clrMapOvr>
    <a:masterClrMapping/>
  </p:clrMapOvr>
  <p:transition advClick="0" advTm="8000"/>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081" y="205978"/>
            <a:ext cx="8229838"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090" y="1151335"/>
            <a:ext cx="4039929" cy="479822"/>
          </a:xfrm>
        </p:spPr>
        <p:txBody>
          <a:bodyPr anchor="b"/>
          <a:lstStyle>
            <a:lvl1pPr marL="0" indent="0">
              <a:buNone/>
              <a:defRPr sz="1800" b="1"/>
            </a:lvl1pPr>
            <a:lvl2pPr marL="342425" indent="0">
              <a:buNone/>
              <a:defRPr sz="1500" b="1"/>
            </a:lvl2pPr>
            <a:lvl3pPr marL="684841" indent="0">
              <a:buNone/>
              <a:defRPr sz="1300" b="1"/>
            </a:lvl3pPr>
            <a:lvl4pPr marL="1027261" indent="0">
              <a:buNone/>
              <a:defRPr sz="1200" b="1"/>
            </a:lvl4pPr>
            <a:lvl5pPr marL="1369680" indent="0">
              <a:buNone/>
              <a:defRPr sz="1200" b="1"/>
            </a:lvl5pPr>
            <a:lvl6pPr marL="1712099" indent="0">
              <a:buNone/>
              <a:defRPr sz="1200" b="1"/>
            </a:lvl6pPr>
            <a:lvl7pPr marL="2054522" indent="0">
              <a:buNone/>
              <a:defRPr sz="1200" b="1"/>
            </a:lvl7pPr>
            <a:lvl8pPr marL="2396940" indent="0">
              <a:buNone/>
              <a:defRPr sz="1200" b="1"/>
            </a:lvl8pPr>
            <a:lvl9pPr marL="2739359" indent="0">
              <a:buNone/>
              <a:defRPr sz="1200" b="1"/>
            </a:lvl9pPr>
          </a:lstStyle>
          <a:p>
            <a:pPr lvl="0"/>
            <a:r>
              <a:rPr lang="zh-CN" altLang="en-US" smtClean="0"/>
              <a:t>单击此处编辑母版文本样式</a:t>
            </a:r>
          </a:p>
        </p:txBody>
      </p:sp>
      <p:sp>
        <p:nvSpPr>
          <p:cNvPr id="4" name="内容占位符 3"/>
          <p:cNvSpPr>
            <a:spLocks noGrp="1"/>
          </p:cNvSpPr>
          <p:nvPr>
            <p:ph sz="half" idx="2"/>
          </p:nvPr>
        </p:nvSpPr>
        <p:spPr>
          <a:xfrm>
            <a:off x="457090" y="1631156"/>
            <a:ext cx="4039929" cy="2963466"/>
          </a:xfrm>
        </p:spPr>
        <p:txBody>
          <a:bodyPr/>
          <a:lstStyle>
            <a:lvl1pPr>
              <a:defRPr sz="1800"/>
            </a:lvl1pPr>
            <a:lvl2pPr>
              <a:defRPr sz="1500"/>
            </a:lvl2pPr>
            <a:lvl3pPr>
              <a:defRPr sz="13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4609" y="1151335"/>
            <a:ext cx="4042310" cy="479822"/>
          </a:xfrm>
        </p:spPr>
        <p:txBody>
          <a:bodyPr anchor="b"/>
          <a:lstStyle>
            <a:lvl1pPr marL="0" indent="0">
              <a:buNone/>
              <a:defRPr sz="1800" b="1"/>
            </a:lvl1pPr>
            <a:lvl2pPr marL="342425" indent="0">
              <a:buNone/>
              <a:defRPr sz="1500" b="1"/>
            </a:lvl2pPr>
            <a:lvl3pPr marL="684841" indent="0">
              <a:buNone/>
              <a:defRPr sz="1300" b="1"/>
            </a:lvl3pPr>
            <a:lvl4pPr marL="1027261" indent="0">
              <a:buNone/>
              <a:defRPr sz="1200" b="1"/>
            </a:lvl4pPr>
            <a:lvl5pPr marL="1369680" indent="0">
              <a:buNone/>
              <a:defRPr sz="1200" b="1"/>
            </a:lvl5pPr>
            <a:lvl6pPr marL="1712099" indent="0">
              <a:buNone/>
              <a:defRPr sz="1200" b="1"/>
            </a:lvl6pPr>
            <a:lvl7pPr marL="2054522" indent="0">
              <a:buNone/>
              <a:defRPr sz="1200" b="1"/>
            </a:lvl7pPr>
            <a:lvl8pPr marL="2396940" indent="0">
              <a:buNone/>
              <a:defRPr sz="1200" b="1"/>
            </a:lvl8pPr>
            <a:lvl9pPr marL="2739359" indent="0">
              <a:buNone/>
              <a:defRPr sz="1200" b="1"/>
            </a:lvl9pPr>
          </a:lstStyle>
          <a:p>
            <a:pPr lvl="0"/>
            <a:r>
              <a:rPr lang="zh-CN" altLang="en-US" smtClean="0"/>
              <a:t>单击此处编辑母版文本样式</a:t>
            </a:r>
          </a:p>
        </p:txBody>
      </p:sp>
      <p:sp>
        <p:nvSpPr>
          <p:cNvPr id="6" name="内容占位符 5"/>
          <p:cNvSpPr>
            <a:spLocks noGrp="1"/>
          </p:cNvSpPr>
          <p:nvPr>
            <p:ph sz="quarter" idx="4"/>
          </p:nvPr>
        </p:nvSpPr>
        <p:spPr>
          <a:xfrm>
            <a:off x="4644609" y="1631156"/>
            <a:ext cx="4042310" cy="2963466"/>
          </a:xfrm>
        </p:spPr>
        <p:txBody>
          <a:bodyPr/>
          <a:lstStyle>
            <a:lvl1pPr>
              <a:defRPr sz="1800"/>
            </a:lvl1pPr>
            <a:lvl2pPr>
              <a:defRPr sz="1500"/>
            </a:lvl2pPr>
            <a:lvl3pPr>
              <a:defRPr sz="13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082" y="204787"/>
            <a:ext cx="3007926" cy="871538"/>
          </a:xfrm>
        </p:spPr>
        <p:txBody>
          <a:bodyPr anchor="b"/>
          <a:lstStyle>
            <a:lvl1pPr algn="l">
              <a:defRPr sz="15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4516" y="204797"/>
            <a:ext cx="5112403"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082" y="1076328"/>
            <a:ext cx="3007926" cy="3518297"/>
          </a:xfrm>
        </p:spPr>
        <p:txBody>
          <a:bodyPr/>
          <a:lstStyle>
            <a:lvl1pPr marL="0" indent="0">
              <a:buNone/>
              <a:defRPr sz="1000"/>
            </a:lvl1pPr>
            <a:lvl2pPr marL="342425" indent="0">
              <a:buNone/>
              <a:defRPr sz="900"/>
            </a:lvl2pPr>
            <a:lvl3pPr marL="684841" indent="0">
              <a:buNone/>
              <a:defRPr sz="700"/>
            </a:lvl3pPr>
            <a:lvl4pPr marL="1027261" indent="0">
              <a:buNone/>
              <a:defRPr sz="700"/>
            </a:lvl4pPr>
            <a:lvl5pPr marL="1369680" indent="0">
              <a:buNone/>
              <a:defRPr sz="700"/>
            </a:lvl5pPr>
            <a:lvl6pPr marL="1712099" indent="0">
              <a:buNone/>
              <a:defRPr sz="700"/>
            </a:lvl6pPr>
            <a:lvl7pPr marL="2054522" indent="0">
              <a:buNone/>
              <a:defRPr sz="700"/>
            </a:lvl7pPr>
            <a:lvl8pPr marL="2396940" indent="0">
              <a:buNone/>
              <a:defRPr sz="700"/>
            </a:lvl8pPr>
            <a:lvl9pPr marL="2739359" indent="0">
              <a:buNone/>
              <a:defRPr sz="700"/>
            </a:lvl9pPr>
          </a:lstStyle>
          <a:p>
            <a:pPr lvl="0"/>
            <a:r>
              <a:rPr lang="zh-CN" altLang="en-US" smtClean="0"/>
              <a:t>单击此处编辑母版文本样式</a:t>
            </a: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615" y="3600451"/>
            <a:ext cx="5486162" cy="425054"/>
          </a:xfrm>
        </p:spPr>
        <p:txBody>
          <a:bodyPr anchor="b"/>
          <a:lstStyle>
            <a:lvl1pPr algn="l">
              <a:defRPr sz="15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615" y="459581"/>
            <a:ext cx="5486162" cy="3086100"/>
          </a:xfrm>
        </p:spPr>
        <p:txBody>
          <a:bodyPr/>
          <a:lstStyle>
            <a:lvl1pPr marL="0" indent="0">
              <a:buNone/>
              <a:defRPr sz="2400"/>
            </a:lvl1pPr>
            <a:lvl2pPr marL="342425" indent="0">
              <a:buNone/>
              <a:defRPr sz="2100"/>
            </a:lvl2pPr>
            <a:lvl3pPr marL="684841" indent="0">
              <a:buNone/>
              <a:defRPr sz="1800"/>
            </a:lvl3pPr>
            <a:lvl4pPr marL="1027261" indent="0">
              <a:buNone/>
              <a:defRPr sz="1500"/>
            </a:lvl4pPr>
            <a:lvl5pPr marL="1369680" indent="0">
              <a:buNone/>
              <a:defRPr sz="1500"/>
            </a:lvl5pPr>
            <a:lvl6pPr marL="1712099" indent="0">
              <a:buNone/>
              <a:defRPr sz="1500"/>
            </a:lvl6pPr>
            <a:lvl7pPr marL="2054522" indent="0">
              <a:buNone/>
              <a:defRPr sz="1500"/>
            </a:lvl7pPr>
            <a:lvl8pPr marL="2396940" indent="0">
              <a:buNone/>
              <a:defRPr sz="1500"/>
            </a:lvl8pPr>
            <a:lvl9pPr marL="2739359" indent="0">
              <a:buNone/>
              <a:defRPr sz="15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792615" y="4025511"/>
            <a:ext cx="5486162" cy="603647"/>
          </a:xfrm>
        </p:spPr>
        <p:txBody>
          <a:bodyPr/>
          <a:lstStyle>
            <a:lvl1pPr marL="0" indent="0">
              <a:buNone/>
              <a:defRPr sz="1000"/>
            </a:lvl1pPr>
            <a:lvl2pPr marL="342425" indent="0">
              <a:buNone/>
              <a:defRPr sz="900"/>
            </a:lvl2pPr>
            <a:lvl3pPr marL="684841" indent="0">
              <a:buNone/>
              <a:defRPr sz="700"/>
            </a:lvl3pPr>
            <a:lvl4pPr marL="1027261" indent="0">
              <a:buNone/>
              <a:defRPr sz="700"/>
            </a:lvl4pPr>
            <a:lvl5pPr marL="1369680" indent="0">
              <a:buNone/>
              <a:defRPr sz="700"/>
            </a:lvl5pPr>
            <a:lvl6pPr marL="1712099" indent="0">
              <a:buNone/>
              <a:defRPr sz="700"/>
            </a:lvl6pPr>
            <a:lvl7pPr marL="2054522" indent="0">
              <a:buNone/>
              <a:defRPr sz="700"/>
            </a:lvl7pPr>
            <a:lvl8pPr marL="2396940" indent="0">
              <a:buNone/>
              <a:defRPr sz="700"/>
            </a:lvl8pPr>
            <a:lvl9pPr marL="2739359" indent="0">
              <a:buNone/>
              <a:defRPr sz="700"/>
            </a:lvl9pPr>
          </a:lstStyle>
          <a:p>
            <a:pPr lvl="0"/>
            <a:r>
              <a:rPr lang="zh-CN" altLang="en-US" smtClean="0"/>
              <a:t>单击此处编辑母版文本样式</a:t>
            </a: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58609" y="205979"/>
            <a:ext cx="2056864"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85636" y="205979"/>
            <a:ext cx="6058703" cy="438864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52350" y="322586"/>
            <a:ext cx="7929773" cy="405433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xfrm>
            <a:off x="6361595" y="4867342"/>
            <a:ext cx="2096724" cy="341630"/>
          </a:xfrm>
          <a:prstGeom prst="rect">
            <a:avLst/>
          </a:prstGeom>
          <a:ln/>
        </p:spPr>
        <p:txBody>
          <a:bodyPr lIns="68482" tIns="34241" rIns="68482" bIns="34241"/>
          <a:lstStyle>
            <a:lvl1pPr>
              <a:defRPr/>
            </a:lvl1pPr>
          </a:lstStyle>
          <a:p>
            <a:r>
              <a:rPr lang="de-DE" altLang="zh-CN">
                <a:solidFill>
                  <a:srgbClr val="000000"/>
                </a:solidFill>
              </a:rPr>
              <a:t>Page </a:t>
            </a:r>
            <a:fld id="{E27D592E-002E-4573-986C-72B2937AF963}" type="slidenum">
              <a:rPr lang="de-DE" altLang="zh-CN">
                <a:solidFill>
                  <a:srgbClr val="000000"/>
                </a:solidFill>
              </a:rPr>
              <a:pPr/>
              <a:t>‹#›</a:t>
            </a:fld>
            <a:endParaRPr lang="en-GB" altLang="zh-CN">
              <a:solidFill>
                <a:srgbClr val="000000"/>
              </a:solidFill>
            </a:endParaRPr>
          </a:p>
        </p:txBody>
      </p:sp>
    </p:spTree>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83890" y="270833"/>
            <a:ext cx="7745655" cy="377605"/>
          </a:xfrm>
          <a:noFill/>
          <a:ln>
            <a:noFill/>
          </a:ln>
          <a:effectLst/>
          <a:extLst/>
        </p:spPr>
        <p:txBody>
          <a:bodyPr lIns="26961" tIns="26961" rIns="26961" bIns="26961" anchor="t">
            <a:spAutoFit/>
          </a:bodyPr>
          <a:lstStyle>
            <a:lvl1pPr>
              <a:defRPr lang="zh-CN" altLang="en-US" sz="2100" b="0" kern="1200">
                <a:latin typeface="FrutigerNext LT Medium" pitchFamily="34" charset="0"/>
              </a:defRPr>
            </a:lvl1pPr>
          </a:lstStyle>
          <a:p>
            <a:pPr lvl="0"/>
            <a:r>
              <a:rPr lang="zh-CN" altLang="en-US" smtClean="0"/>
              <a:t>单击此处编辑母版标题样式</a:t>
            </a:r>
            <a:endParaRPr lang="zh-CN" altLang="en-US" dirty="0"/>
          </a:p>
        </p:txBody>
      </p:sp>
      <p:sp>
        <p:nvSpPr>
          <p:cNvPr id="3" name="Rectangle 10"/>
          <p:cNvSpPr>
            <a:spLocks noGrp="1" noChangeArrowheads="1"/>
          </p:cNvSpPr>
          <p:nvPr>
            <p:ph type="dt" sz="half" idx="10"/>
          </p:nvPr>
        </p:nvSpPr>
        <p:spPr>
          <a:xfrm>
            <a:off x="6361595" y="4867342"/>
            <a:ext cx="2096724" cy="341630"/>
          </a:xfrm>
          <a:prstGeom prst="rect">
            <a:avLst/>
          </a:prstGeom>
          <a:ln/>
        </p:spPr>
        <p:txBody>
          <a:bodyPr lIns="68482" tIns="34241" rIns="68482" bIns="34241"/>
          <a:lstStyle>
            <a:lvl1pPr>
              <a:defRPr/>
            </a:lvl1pPr>
          </a:lstStyle>
          <a:p>
            <a:pPr>
              <a:defRPr/>
            </a:pPr>
            <a:r>
              <a:rPr lang="de-DE" altLang="zh-CN">
                <a:solidFill>
                  <a:srgbClr val="000000"/>
                </a:solidFill>
              </a:rPr>
              <a:t>Page </a:t>
            </a:r>
            <a:fld id="{9F68B845-00CA-4139-AE96-7D420E41CAB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 xmlns:p14="http://schemas.microsoft.com/office/powerpoint/2010/main" val="1608801556"/>
      </p:ext>
    </p:extLst>
  </p:cSld>
  <p:clrMapOvr>
    <a:masterClrMapping/>
  </p:clrMapOvr>
  <p:transition advClick="0"/>
</p:sldLayout>
</file>

<file path=ppt/slideLayouts/slideLayout10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725498" y="240506"/>
            <a:ext cx="8023225" cy="4953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755650" y="951312"/>
            <a:ext cx="7931150" cy="3696890"/>
          </a:xfrm>
        </p:spPr>
        <p:txBody>
          <a:bodyPr/>
          <a:lstStyle/>
          <a:p>
            <a:pPr lvl="0"/>
            <a:r>
              <a:rPr lang="zh-CN" altLang="en-US" noProof="0" smtClean="0"/>
              <a:t>单击图标添加表格</a:t>
            </a:r>
          </a:p>
        </p:txBody>
      </p:sp>
      <p:sp>
        <p:nvSpPr>
          <p:cNvPr id="4" name="Rectangle 5"/>
          <p:cNvSpPr>
            <a:spLocks noGrp="1" noChangeArrowheads="1"/>
          </p:cNvSpPr>
          <p:nvPr>
            <p:ph type="dt" sz="half" idx="10"/>
          </p:nvPr>
        </p:nvSpPr>
        <p:spPr>
          <a:xfrm>
            <a:off x="5929870" y="4875671"/>
            <a:ext cx="999952" cy="341631"/>
          </a:xfrm>
          <a:prstGeom prst="rect">
            <a:avLst/>
          </a:prstGeom>
          <a:ln>
            <a:miter lim="800000"/>
            <a:headEnd/>
            <a:tailEnd/>
          </a:ln>
        </p:spPr>
        <p:txBody>
          <a:bodyPr lIns="68482" tIns="34241" rIns="68482" bIns="34241"/>
          <a:lstStyle>
            <a:lvl1pPr>
              <a:buFont typeface="Arial" pitchFamily="34" charset="0"/>
              <a:buNone/>
              <a:defRPr/>
            </a:lvl1pPr>
          </a:lstStyle>
          <a:p>
            <a:r>
              <a:rPr lang="de-DE" altLang="zh-CN">
                <a:solidFill>
                  <a:srgbClr val="000000"/>
                </a:solidFill>
              </a:rPr>
              <a:t>Page </a:t>
            </a:r>
            <a:fld id="{078AEE65-34EE-4829-AE40-647E97E13C63}" type="slidenum">
              <a:rPr lang="de-DE" altLang="zh-CN">
                <a:solidFill>
                  <a:srgbClr val="000000"/>
                </a:solidFill>
              </a:rPr>
              <a:pPr/>
              <a:t>‹#›</a:t>
            </a:fld>
            <a:endParaRPr lang="en-GB" altLang="zh-CN">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276776"/>
            <a:ext cx="7632700" cy="559338"/>
          </a:xfrm>
          <a:prstGeom prst="rect">
            <a:avLst/>
          </a:prstGeom>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755650" y="972764"/>
            <a:ext cx="7596000" cy="3600000"/>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图片 4"/>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a:fillRect/>
          </a:stretch>
        </p:blipFill>
        <p:spPr bwMode="auto">
          <a:xfrm>
            <a:off x="8427021" y="-33501"/>
            <a:ext cx="733333" cy="720191"/>
          </a:xfrm>
          <a:prstGeom prst="rect">
            <a:avLst/>
          </a:prstGeom>
          <a:noFill/>
          <a:ln>
            <a:noFill/>
          </a:ln>
        </p:spPr>
      </p:pic>
    </p:spTree>
  </p:cSld>
  <p:clrMapOvr>
    <a:masterClrMapping/>
  </p:clrMapOvr>
  <p:transition advClick="0" advTm="8000">
    <p:fade thruBlk="1"/>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725498" y="240506"/>
            <a:ext cx="8023225" cy="4953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755652" y="951312"/>
            <a:ext cx="3889374" cy="369689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797427" y="951310"/>
            <a:ext cx="3889374" cy="17907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797427" y="2856310"/>
            <a:ext cx="3889374" cy="179189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Date Placeholder 5"/>
          <p:cNvSpPr>
            <a:spLocks noGrp="1" noChangeArrowheads="1"/>
          </p:cNvSpPr>
          <p:nvPr>
            <p:ph type="dt" sz="half" idx="10"/>
          </p:nvPr>
        </p:nvSpPr>
        <p:spPr>
          <a:xfrm>
            <a:off x="5929870" y="4875671"/>
            <a:ext cx="999952" cy="341631"/>
          </a:xfrm>
          <a:prstGeom prst="rect">
            <a:avLst/>
          </a:prstGeom>
          <a:ln>
            <a:miter lim="800000"/>
            <a:headEnd/>
            <a:tailEnd/>
          </a:ln>
        </p:spPr>
        <p:txBody>
          <a:bodyPr lIns="68482" tIns="34241" rIns="68482" bIns="34241"/>
          <a:lstStyle>
            <a:lvl1pPr>
              <a:buFont typeface="Arial" pitchFamily="34" charset="0"/>
              <a:buNone/>
              <a:defRPr/>
            </a:lvl1pPr>
          </a:lstStyle>
          <a:p>
            <a:r>
              <a:rPr lang="de-DE" altLang="zh-CN">
                <a:solidFill>
                  <a:srgbClr val="000000"/>
                </a:solidFill>
              </a:rPr>
              <a:t>Page </a:t>
            </a:r>
            <a:fld id="{A8A99C71-7B07-422F-B786-6758678C1D59}" type="slidenum">
              <a:rPr lang="de-DE" altLang="zh-CN">
                <a:solidFill>
                  <a:srgbClr val="000000"/>
                </a:solidFill>
              </a:rPr>
              <a:pPr/>
              <a:t>‹#›</a:t>
            </a:fld>
            <a:endParaRPr lang="en-GB" altLang="zh-CN">
              <a:solidFill>
                <a:srgbClr val="000000"/>
              </a:solidFil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83890" y="270833"/>
            <a:ext cx="7745655" cy="377605"/>
          </a:xfrm>
          <a:noFill/>
          <a:ln>
            <a:noFill/>
          </a:ln>
          <a:effectLst/>
          <a:extLst/>
        </p:spPr>
        <p:txBody>
          <a:bodyPr lIns="26961" tIns="26961" rIns="26961" bIns="26961" anchor="t">
            <a:spAutoFit/>
          </a:bodyPr>
          <a:lstStyle>
            <a:lvl1pPr>
              <a:defRPr lang="zh-CN" altLang="en-US" sz="2100" b="0" kern="1200">
                <a:latin typeface="FrutigerNext LT Medium" pitchFamily="34" charset="0"/>
              </a:defRPr>
            </a:lvl1pPr>
          </a:lstStyle>
          <a:p>
            <a:pPr lvl="0"/>
            <a:r>
              <a:rPr lang="zh-CN" altLang="en-US" smtClean="0"/>
              <a:t>单击此处编辑母版标题样式</a:t>
            </a:r>
            <a:endParaRPr lang="zh-CN" altLang="en-US" dirty="0"/>
          </a:p>
        </p:txBody>
      </p:sp>
      <p:sp>
        <p:nvSpPr>
          <p:cNvPr id="3" name="Rectangle 10"/>
          <p:cNvSpPr>
            <a:spLocks noGrp="1" noChangeArrowheads="1"/>
          </p:cNvSpPr>
          <p:nvPr>
            <p:ph type="dt" sz="half" idx="10"/>
          </p:nvPr>
        </p:nvSpPr>
        <p:spPr>
          <a:xfrm>
            <a:off x="6361595" y="4867342"/>
            <a:ext cx="2096724" cy="341630"/>
          </a:xfrm>
          <a:prstGeom prst="rect">
            <a:avLst/>
          </a:prstGeom>
          <a:ln/>
        </p:spPr>
        <p:txBody>
          <a:bodyPr lIns="68482" tIns="34241" rIns="68482" bIns="34241"/>
          <a:lstStyle>
            <a:lvl1pPr>
              <a:defRPr/>
            </a:lvl1pPr>
          </a:lstStyle>
          <a:p>
            <a:pPr>
              <a:defRPr/>
            </a:pPr>
            <a:r>
              <a:rPr lang="de-DE" altLang="zh-CN">
                <a:solidFill>
                  <a:srgbClr val="000000"/>
                </a:solidFill>
              </a:rPr>
              <a:t>Page </a:t>
            </a:r>
            <a:fld id="{9F68B845-00CA-4139-AE96-7D420E41CAB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xmlns="" val="1608801556"/>
      </p:ext>
    </p:extLst>
  </p:cSld>
  <p:clrMapOvr>
    <a:masterClrMapping/>
  </p:clrMapOvr>
  <p:transition advClick="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83890" y="270833"/>
            <a:ext cx="7745655" cy="377605"/>
          </a:xfrm>
          <a:noFill/>
          <a:ln>
            <a:noFill/>
          </a:ln>
          <a:effectLst/>
          <a:extLst/>
        </p:spPr>
        <p:txBody>
          <a:bodyPr lIns="26961" tIns="26961" rIns="26961" bIns="26961" anchor="t">
            <a:spAutoFit/>
          </a:bodyPr>
          <a:lstStyle>
            <a:lvl1pPr>
              <a:defRPr lang="zh-CN" altLang="en-US" sz="2100" b="0" kern="1200">
                <a:latin typeface="FrutigerNext LT Medium" pitchFamily="34" charset="0"/>
              </a:defRPr>
            </a:lvl1pPr>
          </a:lstStyle>
          <a:p>
            <a:pPr lvl="0"/>
            <a:r>
              <a:rPr lang="zh-CN" altLang="en-US" smtClean="0"/>
              <a:t>单击此处编辑母版标题样式</a:t>
            </a:r>
            <a:endParaRPr lang="zh-CN" altLang="en-US" dirty="0"/>
          </a:p>
        </p:txBody>
      </p:sp>
      <p:sp>
        <p:nvSpPr>
          <p:cNvPr id="3" name="Rectangle 10"/>
          <p:cNvSpPr>
            <a:spLocks noGrp="1" noChangeArrowheads="1"/>
          </p:cNvSpPr>
          <p:nvPr>
            <p:ph type="dt" sz="half" idx="10"/>
          </p:nvPr>
        </p:nvSpPr>
        <p:spPr>
          <a:xfrm>
            <a:off x="6361595" y="4867342"/>
            <a:ext cx="2096724" cy="341630"/>
          </a:xfrm>
          <a:prstGeom prst="rect">
            <a:avLst/>
          </a:prstGeom>
          <a:ln/>
        </p:spPr>
        <p:txBody>
          <a:bodyPr lIns="68482" tIns="34241" rIns="68482" bIns="34241"/>
          <a:lstStyle>
            <a:lvl1pPr>
              <a:defRPr/>
            </a:lvl1pPr>
          </a:lstStyle>
          <a:p>
            <a:pPr>
              <a:defRPr/>
            </a:pPr>
            <a:r>
              <a:rPr lang="de-DE" altLang="zh-CN">
                <a:solidFill>
                  <a:srgbClr val="000000"/>
                </a:solidFill>
              </a:rPr>
              <a:t>Page </a:t>
            </a:r>
            <a:fld id="{9F68B845-00CA-4139-AE96-7D420E41CAB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xmlns="" val="1608801556"/>
      </p:ext>
    </p:extLst>
  </p:cSld>
  <p:clrMapOvr>
    <a:masterClrMapping/>
  </p:clrMapOvr>
  <p:transition advClick="0"/>
</p:sldLayout>
</file>

<file path=ppt/slideLayouts/slideLayout1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52465" y="322664"/>
            <a:ext cx="7745412" cy="65365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52464" y="1231113"/>
            <a:ext cx="3887787" cy="314563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92653" y="1231113"/>
            <a:ext cx="3889374" cy="314563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3" descr="Logo"/>
          <p:cNvPicPr>
            <a:picLocks noChangeAspect="1" noChangeArrowheads="1"/>
          </p:cNvPicPr>
          <p:nvPr/>
        </p:nvPicPr>
        <p:blipFill>
          <a:blip r:embed="rId2" cstate="email"/>
          <a:srcRect/>
          <a:stretch>
            <a:fillRect/>
          </a:stretch>
        </p:blipFill>
        <p:spPr bwMode="auto">
          <a:xfrm>
            <a:off x="7508875" y="4183860"/>
            <a:ext cx="820738" cy="616744"/>
          </a:xfrm>
          <a:prstGeom prst="rect">
            <a:avLst/>
          </a:prstGeom>
          <a:noFill/>
          <a:ln w="9525">
            <a:noFill/>
            <a:miter lim="800000"/>
            <a:headEnd/>
            <a:tailEnd/>
          </a:ln>
        </p:spPr>
      </p:pic>
      <p:pic>
        <p:nvPicPr>
          <p:cNvPr id="5" name="Picture 14" descr="2"/>
          <p:cNvPicPr>
            <a:picLocks noChangeAspect="1" noChangeArrowheads="1"/>
          </p:cNvPicPr>
          <p:nvPr/>
        </p:nvPicPr>
        <p:blipFill>
          <a:blip r:embed="rId3" cstate="email"/>
          <a:srcRect/>
          <a:stretch>
            <a:fillRect/>
          </a:stretch>
        </p:blipFill>
        <p:spPr bwMode="auto">
          <a:xfrm>
            <a:off x="0" y="588169"/>
            <a:ext cx="9144000" cy="2857500"/>
          </a:xfrm>
          <a:prstGeom prst="rect">
            <a:avLst/>
          </a:prstGeom>
          <a:noFill/>
          <a:ln w="9525">
            <a:noFill/>
            <a:miter lim="800000"/>
            <a:headEnd/>
            <a:tailEnd/>
          </a:ln>
        </p:spPr>
      </p:pic>
      <p:sp>
        <p:nvSpPr>
          <p:cNvPr id="6" name="Text Box 16"/>
          <p:cNvSpPr txBox="1">
            <a:spLocks noChangeArrowheads="1"/>
          </p:cNvSpPr>
          <p:nvPr/>
        </p:nvSpPr>
        <p:spPr bwMode="auto">
          <a:xfrm>
            <a:off x="671513" y="4654153"/>
            <a:ext cx="2212680" cy="223088"/>
          </a:xfrm>
          <a:prstGeom prst="rect">
            <a:avLst/>
          </a:prstGeom>
          <a:noFill/>
          <a:ln w="9525" algn="ctr">
            <a:noFill/>
            <a:miter lim="800000"/>
            <a:headEnd/>
            <a:tailEnd/>
          </a:ln>
          <a:effectLst/>
        </p:spPr>
        <p:txBody>
          <a:bodyPr wrap="none" lIns="68448" tIns="34225" rIns="68448" bIns="34225">
            <a:spAutoFit/>
          </a:bodyPr>
          <a:lstStyle/>
          <a:p>
            <a:pPr eaLnBrk="0" hangingPunct="0">
              <a:buClrTx/>
              <a:buFontTx/>
              <a:buNone/>
              <a:defRPr/>
            </a:pPr>
            <a:r>
              <a:rPr lang="en-US" altLang="zh-CN" sz="1000" b="0" dirty="0">
                <a:solidFill>
                  <a:srgbClr val="000000"/>
                </a:solidFill>
                <a:latin typeface="FrutigerNext LT Bold" pitchFamily="20" charset="0"/>
                <a:ea typeface="MS PGothic" pitchFamily="34" charset="-128"/>
              </a:rPr>
              <a:t>HUAWEI TECHNOLOGIES CO., LTD.</a:t>
            </a:r>
          </a:p>
        </p:txBody>
      </p:sp>
      <p:sp>
        <p:nvSpPr>
          <p:cNvPr id="7" name="Rectangle 33"/>
          <p:cNvSpPr>
            <a:spLocks noChangeArrowheads="1"/>
          </p:cNvSpPr>
          <p:nvPr/>
        </p:nvSpPr>
        <p:spPr bwMode="auto">
          <a:xfrm>
            <a:off x="4202115" y="4654163"/>
            <a:ext cx="1218762" cy="223055"/>
          </a:xfrm>
          <a:prstGeom prst="rect">
            <a:avLst/>
          </a:prstGeom>
          <a:noFill/>
          <a:ln w="9525" algn="ctr">
            <a:noFill/>
            <a:miter lim="800000"/>
            <a:headEnd/>
            <a:tailEnd/>
          </a:ln>
          <a:effectLst/>
        </p:spPr>
        <p:txBody>
          <a:bodyPr wrap="none" lIns="68420" tIns="34209" rIns="68420" bIns="34209">
            <a:spAutoFit/>
          </a:bodyPr>
          <a:lstStyle/>
          <a:p>
            <a:pPr eaLnBrk="0" hangingPunct="0">
              <a:buClrTx/>
              <a:buFontTx/>
              <a:buNone/>
              <a:defRPr/>
            </a:pPr>
            <a:r>
              <a:rPr lang="en-US" altLang="zh-CN" sz="1000" b="0" dirty="0">
                <a:solidFill>
                  <a:srgbClr val="000000"/>
                </a:solidFill>
                <a:latin typeface="FrutigerNext LT Bold" pitchFamily="20" charset="0"/>
                <a:ea typeface="MS PGothic" pitchFamily="34" charset="-128"/>
              </a:rPr>
              <a:t>All rights reserved</a:t>
            </a:r>
          </a:p>
        </p:txBody>
      </p:sp>
      <p:sp>
        <p:nvSpPr>
          <p:cNvPr id="8" name="Rectangle 34"/>
          <p:cNvSpPr>
            <a:spLocks noChangeArrowheads="1"/>
          </p:cNvSpPr>
          <p:nvPr/>
        </p:nvSpPr>
        <p:spPr bwMode="auto">
          <a:xfrm>
            <a:off x="7092949" y="250032"/>
            <a:ext cx="734521" cy="253862"/>
          </a:xfrm>
          <a:prstGeom prst="rect">
            <a:avLst/>
          </a:prstGeom>
          <a:noFill/>
          <a:ln w="9525" algn="ctr">
            <a:noFill/>
            <a:miter lim="800000"/>
            <a:headEnd/>
            <a:tailEnd/>
          </a:ln>
          <a:effectLst/>
        </p:spPr>
        <p:txBody>
          <a:bodyPr wrap="none" lIns="68420" tIns="34209" rIns="68420" bIns="34209">
            <a:spAutoFit/>
          </a:bodyPr>
          <a:lstStyle/>
          <a:p>
            <a:pPr eaLnBrk="0" hangingPunct="0">
              <a:buClrTx/>
              <a:buFontTx/>
              <a:buNone/>
              <a:defRPr/>
            </a:pPr>
            <a:r>
              <a:rPr lang="en-US" altLang="zh-CN" sz="1200" dirty="0">
                <a:solidFill>
                  <a:srgbClr val="666666"/>
                </a:solidFill>
                <a:latin typeface="FrutigerNext LT Regular" charset="0"/>
                <a:ea typeface="MS PGothic" pitchFamily="34" charset="-128"/>
              </a:rPr>
              <a:t>Internal </a:t>
            </a:r>
          </a:p>
        </p:txBody>
      </p:sp>
      <p:sp>
        <p:nvSpPr>
          <p:cNvPr id="9" name="Text Box 35"/>
          <p:cNvSpPr txBox="1">
            <a:spLocks noChangeArrowheads="1"/>
          </p:cNvSpPr>
          <p:nvPr/>
        </p:nvSpPr>
        <p:spPr bwMode="auto">
          <a:xfrm>
            <a:off x="7110415" y="3045619"/>
            <a:ext cx="1223648" cy="223098"/>
          </a:xfrm>
          <a:prstGeom prst="rect">
            <a:avLst/>
          </a:prstGeom>
          <a:noFill/>
          <a:ln w="9525">
            <a:noFill/>
            <a:miter lim="800000"/>
            <a:headEnd/>
            <a:tailEnd/>
          </a:ln>
        </p:spPr>
        <p:txBody>
          <a:bodyPr wrap="none" lIns="68448" tIns="34225" rIns="68448" bIns="34225">
            <a:spAutoFit/>
          </a:bodyPr>
          <a:lstStyle/>
          <a:p>
            <a:pPr eaLnBrk="0" hangingPunct="0">
              <a:buClrTx/>
              <a:buFontTx/>
              <a:buNone/>
              <a:defRPr/>
            </a:pPr>
            <a:r>
              <a:rPr lang="en-US" altLang="zh-CN" sz="1000" b="0" dirty="0">
                <a:solidFill>
                  <a:srgbClr val="FFFFFF"/>
                </a:solidFill>
                <a:latin typeface="FrutigerNext LT Regular" charset="0"/>
                <a:ea typeface="MS PGothic" pitchFamily="34" charset="-128"/>
              </a:rPr>
              <a:t>www.huawei.com</a:t>
            </a:r>
          </a:p>
        </p:txBody>
      </p:sp>
      <p:sp>
        <p:nvSpPr>
          <p:cNvPr id="72728" name="Rectangle 24"/>
          <p:cNvSpPr>
            <a:spLocks noGrp="1" noChangeArrowheads="1"/>
          </p:cNvSpPr>
          <p:nvPr>
            <p:ph type="ctrTitle" sz="quarter"/>
          </p:nvPr>
        </p:nvSpPr>
        <p:spPr>
          <a:xfrm>
            <a:off x="623888" y="1842241"/>
            <a:ext cx="5245100" cy="451754"/>
          </a:xfrm>
        </p:spPr>
        <p:txBody>
          <a:bodyPr lIns="58670" tIns="29339" rIns="58670" bIns="29339"/>
          <a:lstStyle>
            <a:lvl1pPr algn="ctr">
              <a:defRPr sz="2500">
                <a:solidFill>
                  <a:schemeClr val="bg1"/>
                </a:solidFill>
              </a:defRPr>
            </a:lvl1pPr>
          </a:lstStyle>
          <a:p>
            <a:r>
              <a:rPr lang="zh-CN" altLang="en-US" smtClean="0"/>
              <a:t>单击此处编辑母版标题样式</a:t>
            </a:r>
            <a:endParaRPr lang="zh-CN" altLang="en-US"/>
          </a:p>
        </p:txBody>
      </p:sp>
      <p:sp>
        <p:nvSpPr>
          <p:cNvPr id="72729" name="Rectangle 25"/>
          <p:cNvSpPr>
            <a:spLocks noGrp="1" noChangeArrowheads="1"/>
          </p:cNvSpPr>
          <p:nvPr>
            <p:ph type="subTitle" sz="quarter" idx="1"/>
          </p:nvPr>
        </p:nvSpPr>
        <p:spPr>
          <a:xfrm>
            <a:off x="622300" y="2842022"/>
            <a:ext cx="5246688" cy="364038"/>
          </a:xfrm>
        </p:spPr>
        <p:txBody>
          <a:bodyPr/>
          <a:lstStyle>
            <a:lvl1pPr marL="0" indent="0" algn="ctr">
              <a:buFont typeface="Wingdings" pitchFamily="2" charset="2"/>
              <a:buNone/>
              <a:defRPr sz="1600">
                <a:solidFill>
                  <a:schemeClr val="bg1"/>
                </a:solidFill>
                <a:ea typeface="黑体" pitchFamily="2" charset="-122"/>
              </a:defRPr>
            </a:lvl1pPr>
          </a:lstStyle>
          <a:p>
            <a:r>
              <a:rPr lang="zh-CN" altLang="en-US" smtClean="0"/>
              <a:t>单击此处编辑母版副标题样式</a:t>
            </a:r>
            <a:endParaRPr lang="zh-CN" altLang="en-US"/>
          </a:p>
        </p:txBody>
      </p:sp>
      <p:sp>
        <p:nvSpPr>
          <p:cNvPr id="10" name="Rectangle 26"/>
          <p:cNvSpPr>
            <a:spLocks noGrp="1" noChangeArrowheads="1"/>
          </p:cNvSpPr>
          <p:nvPr>
            <p:ph type="dt" sz="quarter" idx="10"/>
          </p:nvPr>
        </p:nvSpPr>
        <p:spPr>
          <a:xfrm>
            <a:off x="652474" y="257176"/>
            <a:ext cx="2135187" cy="357188"/>
          </a:xfrm>
        </p:spPr>
        <p:txBody>
          <a:bodyPr lIns="68460" tIns="34230" rIns="68460" bIns="34230"/>
          <a:lstStyle>
            <a:lvl1pPr>
              <a:lnSpc>
                <a:spcPct val="100000"/>
              </a:lnSpc>
              <a:defRPr>
                <a:latin typeface="FrutigerNext LT Regular" pitchFamily="32" charset="0"/>
              </a:defRPr>
            </a:lvl1pPr>
          </a:lstStyle>
          <a:p>
            <a:pPr>
              <a:defRPr/>
            </a:pPr>
            <a:endParaRPr lang="en-US" altLang="zh-CN">
              <a:solidFill>
                <a:srgbClr val="000000"/>
              </a:solidFil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52463" y="1231110"/>
            <a:ext cx="6850062" cy="201671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A6DAD479-7DA7-4406-AE75-C60340384FC3}"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4" y="3305176"/>
            <a:ext cx="7772400" cy="520986"/>
          </a:xfrm>
        </p:spPr>
        <p:txBody>
          <a:bodyPr anchor="t"/>
          <a:lstStyle>
            <a:lvl1pPr algn="l">
              <a:defRPr sz="3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4" y="2968837"/>
            <a:ext cx="7772400" cy="336338"/>
          </a:xfrm>
        </p:spPr>
        <p:txBody>
          <a:bodyPr anchor="b"/>
          <a:lstStyle>
            <a:lvl1pPr marL="0" indent="0">
              <a:buNone/>
              <a:defRPr sz="1500"/>
            </a:lvl1pPr>
            <a:lvl2pPr marL="342377" indent="0">
              <a:buNone/>
              <a:defRPr sz="1300"/>
            </a:lvl2pPr>
            <a:lvl3pPr marL="684744" indent="0">
              <a:buNone/>
              <a:defRPr sz="1200"/>
            </a:lvl3pPr>
            <a:lvl4pPr marL="1027116" indent="0">
              <a:buNone/>
              <a:defRPr sz="1000"/>
            </a:lvl4pPr>
            <a:lvl5pPr marL="1369486" indent="0">
              <a:buNone/>
              <a:defRPr sz="1000"/>
            </a:lvl5pPr>
            <a:lvl6pPr marL="1711856" indent="0">
              <a:buNone/>
              <a:defRPr sz="1000"/>
            </a:lvl6pPr>
            <a:lvl7pPr marL="2054231" indent="0">
              <a:buNone/>
              <a:defRPr sz="1000"/>
            </a:lvl7pPr>
            <a:lvl8pPr marL="2396600" indent="0">
              <a:buNone/>
              <a:defRPr sz="1000"/>
            </a:lvl8pPr>
            <a:lvl9pPr marL="2738971" indent="0">
              <a:buNone/>
              <a:defRPr sz="1000"/>
            </a:lvl9pPr>
          </a:lstStyle>
          <a:p>
            <a:pPr lvl="0"/>
            <a:r>
              <a:rPr lang="zh-CN" altLang="en-US" smtClean="0"/>
              <a:t>单击此处编辑母版文本样式</a:t>
            </a:r>
          </a:p>
        </p:txBody>
      </p:sp>
      <p:sp>
        <p:nvSpPr>
          <p:cNvPr id="4"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91562445-3ED7-4324-A443-120F302F3972}"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52464" y="1231109"/>
            <a:ext cx="3348037" cy="2293797"/>
          </a:xfrm>
        </p:spPr>
        <p:txBody>
          <a:bodyPr/>
          <a:lstStyle>
            <a:lvl1pPr>
              <a:defRPr sz="2100"/>
            </a:lvl1pPr>
            <a:lvl2pPr>
              <a:defRPr sz="1800"/>
            </a:lvl2pPr>
            <a:lvl3pPr>
              <a:defRPr sz="1500"/>
            </a:lvl3pPr>
            <a:lvl4pPr>
              <a:defRPr sz="1300"/>
            </a:lvl4pPr>
            <a:lvl5pPr>
              <a:defRPr sz="1300"/>
            </a:lvl5pPr>
            <a:lvl6pPr>
              <a:defRPr sz="1300"/>
            </a:lvl6pPr>
            <a:lvl7pPr>
              <a:defRPr sz="1300"/>
            </a:lvl7pPr>
            <a:lvl8pPr>
              <a:defRPr sz="1300"/>
            </a:lvl8pPr>
            <a:lvl9pPr>
              <a:defRPr sz="13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152902" y="1231109"/>
            <a:ext cx="3349625" cy="2293797"/>
          </a:xfrm>
        </p:spPr>
        <p:txBody>
          <a:bodyPr/>
          <a:lstStyle>
            <a:lvl1pPr>
              <a:defRPr sz="2100"/>
            </a:lvl1pPr>
            <a:lvl2pPr>
              <a:defRPr sz="1800"/>
            </a:lvl2pPr>
            <a:lvl3pPr>
              <a:defRPr sz="1500"/>
            </a:lvl3pPr>
            <a:lvl4pPr>
              <a:defRPr sz="1300"/>
            </a:lvl4pPr>
            <a:lvl5pPr>
              <a:defRPr sz="1300"/>
            </a:lvl5pPr>
            <a:lvl6pPr>
              <a:defRPr sz="1300"/>
            </a:lvl6pPr>
            <a:lvl7pPr>
              <a:defRPr sz="1300"/>
            </a:lvl7pPr>
            <a:lvl8pPr>
              <a:defRPr sz="1300"/>
            </a:lvl8pPr>
            <a:lvl9pPr>
              <a:defRPr sz="13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29871758-B540-443B-A83A-718FF7D422A0}"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454904"/>
            <a:ext cx="8229600" cy="359403"/>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39420"/>
            <a:ext cx="4040188" cy="391738"/>
          </a:xfrm>
        </p:spPr>
        <p:txBody>
          <a:bodyPr anchor="b"/>
          <a:lstStyle>
            <a:lvl1pPr marL="0" indent="0">
              <a:buNone/>
              <a:defRPr sz="1800" b="1"/>
            </a:lvl1pPr>
            <a:lvl2pPr marL="342377" indent="0">
              <a:buNone/>
              <a:defRPr sz="1500" b="1"/>
            </a:lvl2pPr>
            <a:lvl3pPr marL="684744" indent="0">
              <a:buNone/>
              <a:defRPr sz="1300" b="1"/>
            </a:lvl3pPr>
            <a:lvl4pPr marL="1027116" indent="0">
              <a:buNone/>
              <a:defRPr sz="1200" b="1"/>
            </a:lvl4pPr>
            <a:lvl5pPr marL="1369486" indent="0">
              <a:buNone/>
              <a:defRPr sz="1200" b="1"/>
            </a:lvl5pPr>
            <a:lvl6pPr marL="1711856" indent="0">
              <a:buNone/>
              <a:defRPr sz="1200" b="1"/>
            </a:lvl6pPr>
            <a:lvl7pPr marL="2054231" indent="0">
              <a:buNone/>
              <a:defRPr sz="1200" b="1"/>
            </a:lvl7pPr>
            <a:lvl8pPr marL="2396600" indent="0">
              <a:buNone/>
              <a:defRPr sz="1200" b="1"/>
            </a:lvl8pPr>
            <a:lvl9pPr marL="2738971" indent="0">
              <a:buNone/>
              <a:defRPr sz="12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1665933"/>
          </a:xfrm>
        </p:spPr>
        <p:txBody>
          <a:bodyPr/>
          <a:lstStyle>
            <a:lvl1pPr>
              <a:defRPr sz="1800"/>
            </a:lvl1pPr>
            <a:lvl2pPr>
              <a:defRPr sz="1500"/>
            </a:lvl2pPr>
            <a:lvl3pPr>
              <a:defRPr sz="13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36" y="1239420"/>
            <a:ext cx="4041775" cy="391738"/>
          </a:xfrm>
        </p:spPr>
        <p:txBody>
          <a:bodyPr anchor="b"/>
          <a:lstStyle>
            <a:lvl1pPr marL="0" indent="0">
              <a:buNone/>
              <a:defRPr sz="1800" b="1"/>
            </a:lvl1pPr>
            <a:lvl2pPr marL="342377" indent="0">
              <a:buNone/>
              <a:defRPr sz="1500" b="1"/>
            </a:lvl2pPr>
            <a:lvl3pPr marL="684744" indent="0">
              <a:buNone/>
              <a:defRPr sz="1300" b="1"/>
            </a:lvl3pPr>
            <a:lvl4pPr marL="1027116" indent="0">
              <a:buNone/>
              <a:defRPr sz="1200" b="1"/>
            </a:lvl4pPr>
            <a:lvl5pPr marL="1369486" indent="0">
              <a:buNone/>
              <a:defRPr sz="1200" b="1"/>
            </a:lvl5pPr>
            <a:lvl6pPr marL="1711856" indent="0">
              <a:buNone/>
              <a:defRPr sz="1200" b="1"/>
            </a:lvl6pPr>
            <a:lvl7pPr marL="2054231" indent="0">
              <a:buNone/>
              <a:defRPr sz="1200" b="1"/>
            </a:lvl7pPr>
            <a:lvl8pPr marL="2396600" indent="0">
              <a:buNone/>
              <a:defRPr sz="1200" b="1"/>
            </a:lvl8pPr>
            <a:lvl9pPr marL="2738971" indent="0">
              <a:buNone/>
              <a:defRPr sz="1200" b="1"/>
            </a:lvl9pPr>
          </a:lstStyle>
          <a:p>
            <a:pPr lvl="0"/>
            <a:r>
              <a:rPr lang="zh-CN" altLang="en-US" smtClean="0"/>
              <a:t>单击此处编辑母版文本样式</a:t>
            </a:r>
          </a:p>
        </p:txBody>
      </p:sp>
      <p:sp>
        <p:nvSpPr>
          <p:cNvPr id="6" name="内容占位符 5"/>
          <p:cNvSpPr>
            <a:spLocks noGrp="1"/>
          </p:cNvSpPr>
          <p:nvPr>
            <p:ph sz="quarter" idx="4"/>
          </p:nvPr>
        </p:nvSpPr>
        <p:spPr>
          <a:xfrm>
            <a:off x="4645036" y="1631156"/>
            <a:ext cx="4041775" cy="1665933"/>
          </a:xfrm>
        </p:spPr>
        <p:txBody>
          <a:bodyPr/>
          <a:lstStyle>
            <a:lvl1pPr>
              <a:defRPr sz="1800"/>
            </a:lvl1pPr>
            <a:lvl2pPr>
              <a:defRPr sz="1500"/>
            </a:lvl2pPr>
            <a:lvl3pPr>
              <a:defRPr sz="13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54EAE503-62C9-49F4-94E1-1C00D900BDFB}"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E78ED706-77B1-4133-AF65-E36D4BA99B07}"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276776"/>
            <a:ext cx="7632700" cy="559338"/>
          </a:xfrm>
          <a:prstGeom prst="rect">
            <a:avLst/>
          </a:prstGeom>
        </p:spPr>
        <p:txBody>
          <a:bodyPr/>
          <a:lstStyle/>
          <a:p>
            <a:r>
              <a:rPr lang="en-US" smtClean="0"/>
              <a:t>Click to edit Master title style</a:t>
            </a:r>
            <a:endParaRPr lang="en-US"/>
          </a:p>
        </p:txBody>
      </p:sp>
      <p:pic>
        <p:nvPicPr>
          <p:cNvPr id="3" name="图片 2"/>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a:fillRect/>
          </a:stretch>
        </p:blipFill>
        <p:spPr bwMode="auto">
          <a:xfrm>
            <a:off x="8427021" y="-33501"/>
            <a:ext cx="733333" cy="720191"/>
          </a:xfrm>
          <a:prstGeom prst="rect">
            <a:avLst/>
          </a:prstGeom>
          <a:noFill/>
          <a:ln>
            <a:noFill/>
          </a:ln>
        </p:spPr>
      </p:pic>
    </p:spTree>
  </p:cSld>
  <p:clrMapOvr>
    <a:masterClrMapping/>
  </p:clrMapOvr>
  <p:transition advClick="0" advTm="8000">
    <p:fade thruBlk="1"/>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C90D978B-40C6-4F51-AA67-ED989DCF5844}"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11" y="786171"/>
            <a:ext cx="3008313" cy="290154"/>
          </a:xfrm>
        </p:spPr>
        <p:txBody>
          <a:bodyPr anchor="b"/>
          <a:lstStyle>
            <a:lvl1pPr algn="l">
              <a:defRPr sz="15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2182998"/>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11" y="1076331"/>
            <a:ext cx="3008313" cy="243982"/>
          </a:xfrm>
        </p:spPr>
        <p:txBody>
          <a:bodyPr/>
          <a:lstStyle>
            <a:lvl1pPr marL="0" indent="0">
              <a:buNone/>
              <a:defRPr sz="1000"/>
            </a:lvl1pPr>
            <a:lvl2pPr marL="342377" indent="0">
              <a:buNone/>
              <a:defRPr sz="900"/>
            </a:lvl2pPr>
            <a:lvl3pPr marL="684744" indent="0">
              <a:buNone/>
              <a:defRPr sz="700"/>
            </a:lvl3pPr>
            <a:lvl4pPr marL="1027116" indent="0">
              <a:buNone/>
              <a:defRPr sz="700"/>
            </a:lvl4pPr>
            <a:lvl5pPr marL="1369486" indent="0">
              <a:buNone/>
              <a:defRPr sz="700"/>
            </a:lvl5pPr>
            <a:lvl6pPr marL="1711856" indent="0">
              <a:buNone/>
              <a:defRPr sz="700"/>
            </a:lvl6pPr>
            <a:lvl7pPr marL="2054231" indent="0">
              <a:buNone/>
              <a:defRPr sz="700"/>
            </a:lvl7pPr>
            <a:lvl8pPr marL="2396600" indent="0">
              <a:buNone/>
              <a:defRPr sz="700"/>
            </a:lvl8pPr>
            <a:lvl9pPr marL="2738971" indent="0">
              <a:buNone/>
              <a:defRPr sz="700"/>
            </a:lvl9pPr>
          </a:lstStyle>
          <a:p>
            <a:pPr lvl="0"/>
            <a:r>
              <a:rPr lang="zh-CN" altLang="en-US" smtClean="0"/>
              <a:t>单击此处编辑母版文本样式</a:t>
            </a:r>
          </a:p>
        </p:txBody>
      </p:sp>
      <p:sp>
        <p:nvSpPr>
          <p:cNvPr id="5"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9DD6DE8F-3FC1-4CB7-A774-090D7585B3A2}"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9" y="3735350"/>
            <a:ext cx="5486400" cy="290154"/>
          </a:xfrm>
        </p:spPr>
        <p:txBody>
          <a:bodyPr anchor="b"/>
          <a:lstStyle>
            <a:lvl1pPr algn="l">
              <a:defRPr sz="15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9" y="459583"/>
            <a:ext cx="5486400" cy="502538"/>
          </a:xfrm>
        </p:spPr>
        <p:txBody>
          <a:bodyPr/>
          <a:lstStyle>
            <a:lvl1pPr marL="0" indent="0">
              <a:buNone/>
              <a:defRPr sz="2400"/>
            </a:lvl1pPr>
            <a:lvl2pPr marL="342377" indent="0">
              <a:buNone/>
              <a:defRPr sz="2100"/>
            </a:lvl2pPr>
            <a:lvl3pPr marL="684744" indent="0">
              <a:buNone/>
              <a:defRPr sz="1800"/>
            </a:lvl3pPr>
            <a:lvl4pPr marL="1027116" indent="0">
              <a:buNone/>
              <a:defRPr sz="1500"/>
            </a:lvl4pPr>
            <a:lvl5pPr marL="1369486" indent="0">
              <a:buNone/>
              <a:defRPr sz="1500"/>
            </a:lvl5pPr>
            <a:lvl6pPr marL="1711856" indent="0">
              <a:buNone/>
              <a:defRPr sz="1500"/>
            </a:lvl6pPr>
            <a:lvl7pPr marL="2054231" indent="0">
              <a:buNone/>
              <a:defRPr sz="1500"/>
            </a:lvl7pPr>
            <a:lvl8pPr marL="2396600" indent="0">
              <a:buNone/>
              <a:defRPr sz="1500"/>
            </a:lvl8pPr>
            <a:lvl9pPr marL="2738971" indent="0">
              <a:buNone/>
              <a:defRPr sz="1500"/>
            </a:lvl9pPr>
          </a:lstStyle>
          <a:p>
            <a:pPr lvl="0"/>
            <a:r>
              <a:rPr lang="zh-CN" altLang="en-US" noProof="0" smtClean="0"/>
              <a:t>单击图标添加图片</a:t>
            </a:r>
          </a:p>
        </p:txBody>
      </p:sp>
      <p:sp>
        <p:nvSpPr>
          <p:cNvPr id="4" name="文本占位符 3"/>
          <p:cNvSpPr>
            <a:spLocks noGrp="1"/>
          </p:cNvSpPr>
          <p:nvPr>
            <p:ph type="body" sz="half" idx="2"/>
          </p:nvPr>
        </p:nvSpPr>
        <p:spPr>
          <a:xfrm>
            <a:off x="1792289" y="4025508"/>
            <a:ext cx="5486400" cy="243982"/>
          </a:xfrm>
        </p:spPr>
        <p:txBody>
          <a:bodyPr/>
          <a:lstStyle>
            <a:lvl1pPr marL="0" indent="0">
              <a:buNone/>
              <a:defRPr sz="1000"/>
            </a:lvl1pPr>
            <a:lvl2pPr marL="342377" indent="0">
              <a:buNone/>
              <a:defRPr sz="900"/>
            </a:lvl2pPr>
            <a:lvl3pPr marL="684744" indent="0">
              <a:buNone/>
              <a:defRPr sz="700"/>
            </a:lvl3pPr>
            <a:lvl4pPr marL="1027116" indent="0">
              <a:buNone/>
              <a:defRPr sz="700"/>
            </a:lvl4pPr>
            <a:lvl5pPr marL="1369486" indent="0">
              <a:buNone/>
              <a:defRPr sz="700"/>
            </a:lvl5pPr>
            <a:lvl6pPr marL="1711856" indent="0">
              <a:buNone/>
              <a:defRPr sz="700"/>
            </a:lvl6pPr>
            <a:lvl7pPr marL="2054231" indent="0">
              <a:buNone/>
              <a:defRPr sz="700"/>
            </a:lvl7pPr>
            <a:lvl8pPr marL="2396600" indent="0">
              <a:buNone/>
              <a:defRPr sz="700"/>
            </a:lvl8pPr>
            <a:lvl9pPr marL="2738971" indent="0">
              <a:buNone/>
              <a:defRPr sz="700"/>
            </a:lvl9pPr>
          </a:lstStyle>
          <a:p>
            <a:pPr lvl="0"/>
            <a:r>
              <a:rPr lang="zh-CN" altLang="en-US" smtClean="0"/>
              <a:t>单击此处编辑母版文本样式</a:t>
            </a:r>
          </a:p>
        </p:txBody>
      </p:sp>
      <p:sp>
        <p:nvSpPr>
          <p:cNvPr id="5"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0B8AC5C6-EF5F-4FAC-AD39-7B946E42B76D}"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364464" y="1231111"/>
            <a:ext cx="4138066" cy="1631156"/>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5EEBBF20-B451-4F12-A2CE-E5171849BF63}"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295250" y="621507"/>
            <a:ext cx="703237" cy="2240756"/>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230441" y="621507"/>
            <a:ext cx="2408362" cy="2240756"/>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428A4F1-5A87-4BC4-A3DF-47709CD3BB9E}"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52463" y="621508"/>
            <a:ext cx="6850062" cy="35718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52463" y="1231111"/>
            <a:ext cx="6850062" cy="391658"/>
          </a:xfrm>
        </p:spPr>
        <p:txBody>
          <a:bodyPr/>
          <a:lstStyle/>
          <a:p>
            <a:pPr lvl="0"/>
            <a:r>
              <a:rPr lang="zh-CN" altLang="en-US" noProof="0" smtClean="0"/>
              <a:t>单击图标添加表格</a:t>
            </a:r>
          </a:p>
        </p:txBody>
      </p:sp>
      <p:sp>
        <p:nvSpPr>
          <p:cNvPr id="4" name="Rectangle 10"/>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1EF3260F-4C4B-435E-8AC7-ECE938E116B5}"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336972"/>
            <a:ext cx="7632700" cy="653653"/>
          </a:xfrm>
          <a:prstGeom prst="rect">
            <a:avLst/>
          </a:prstGeom>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764088" y="1221288"/>
            <a:ext cx="7615824" cy="3438558"/>
          </a:xfrm>
          <a:prstGeom prst="rect">
            <a:avLst/>
          </a:prstGeom>
        </p:spPr>
        <p:txBody>
          <a:bodyPr/>
          <a:lstStyle>
            <a:lvl1pPr>
              <a:defRPr sz="2400"/>
            </a:lvl1pPr>
            <a:lvl2pPr>
              <a:defRPr sz="20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图片 4"/>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a:fillRect/>
          </a:stretch>
        </p:blipFill>
        <p:spPr bwMode="auto">
          <a:xfrm>
            <a:off x="8427021" y="-33501"/>
            <a:ext cx="733333" cy="720191"/>
          </a:xfrm>
          <a:prstGeom prst="rect">
            <a:avLst/>
          </a:prstGeom>
          <a:noFill/>
          <a:ln>
            <a:noFill/>
          </a:ln>
        </p:spPr>
      </p:pic>
    </p:spTree>
  </p:cSld>
  <p:clrMapOvr>
    <a:masterClrMapping/>
  </p:clrMapOvr>
  <p:transition advClick="0" advTm="8000">
    <p:fade thruBlk="1"/>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336972"/>
            <a:ext cx="7632700" cy="653653"/>
          </a:xfrm>
          <a:prstGeom prst="rect">
            <a:avLst/>
          </a:prstGeom>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764088" y="1221288"/>
            <a:ext cx="7615824" cy="3438558"/>
          </a:xfrm>
          <a:prstGeom prst="rect">
            <a:avLst/>
          </a:prstGeom>
        </p:spPr>
        <p:txBody>
          <a:bodyPr/>
          <a:lstStyle>
            <a:lvl1pPr>
              <a:defRPr sz="2400"/>
            </a:lvl1pPr>
            <a:lvl2pPr>
              <a:defRPr sz="20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图片 4"/>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a:fillRect/>
          </a:stretch>
        </p:blipFill>
        <p:spPr bwMode="auto">
          <a:xfrm>
            <a:off x="8427021" y="-33501"/>
            <a:ext cx="733333" cy="720191"/>
          </a:xfrm>
          <a:prstGeom prst="rect">
            <a:avLst/>
          </a:prstGeom>
          <a:noFill/>
          <a:ln>
            <a:noFill/>
          </a:ln>
        </p:spPr>
      </p:pic>
    </p:spTree>
  </p:cSld>
  <p:clrMapOvr>
    <a:masterClrMapping/>
  </p:clrMapOvr>
  <p:transition advClick="0" advTm="8000">
    <p:fade thruBlk="1"/>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429461922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0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336972"/>
            <a:ext cx="7632700" cy="653653"/>
          </a:xfrm>
          <a:prstGeom prst="rect">
            <a:avLst/>
          </a:prstGeom>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764088" y="1221288"/>
            <a:ext cx="7615824" cy="3438558"/>
          </a:xfrm>
          <a:prstGeom prst="rect">
            <a:avLst/>
          </a:prstGeom>
        </p:spPr>
        <p:txBody>
          <a:bodyPr/>
          <a:lstStyle>
            <a:lvl1pPr>
              <a:defRPr sz="2400"/>
            </a:lvl1pPr>
            <a:lvl2pPr>
              <a:defRPr sz="20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图片 4"/>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a:fillRect/>
          </a:stretch>
        </p:blipFill>
        <p:spPr bwMode="auto">
          <a:xfrm>
            <a:off x="8427021" y="-33501"/>
            <a:ext cx="733333" cy="720191"/>
          </a:xfrm>
          <a:prstGeom prst="rect">
            <a:avLst/>
          </a:prstGeom>
          <a:noFill/>
          <a:ln>
            <a:noFill/>
          </a:ln>
        </p:spPr>
      </p:pic>
    </p:spTree>
  </p:cSld>
  <p:clrMapOvr>
    <a:masterClrMapping/>
  </p:clrMapOvr>
  <p:transition advClick="0" advTm="8000">
    <p:fade thruBlk="1"/>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336972"/>
            <a:ext cx="7632700" cy="653653"/>
          </a:xfrm>
          <a:prstGeom prst="rect">
            <a:avLst/>
          </a:prstGeom>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764088" y="1221288"/>
            <a:ext cx="7615824" cy="3438558"/>
          </a:xfrm>
          <a:prstGeom prst="rect">
            <a:avLst/>
          </a:prstGeom>
        </p:spPr>
        <p:txBody>
          <a:bodyPr/>
          <a:lstStyle>
            <a:lvl1pPr>
              <a:defRPr sz="2400"/>
            </a:lvl1pPr>
            <a:lvl2pPr>
              <a:defRPr sz="20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图片 4"/>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a:fillRect/>
          </a:stretch>
        </p:blipFill>
        <p:spPr bwMode="auto">
          <a:xfrm>
            <a:off x="8427021" y="-33501"/>
            <a:ext cx="733333" cy="720191"/>
          </a:xfrm>
          <a:prstGeom prst="rect">
            <a:avLst/>
          </a:prstGeom>
          <a:noFill/>
          <a:ln>
            <a:noFill/>
          </a:ln>
        </p:spPr>
      </p:pic>
    </p:spTree>
  </p:cSld>
  <p:clrMapOvr>
    <a:masterClrMapping/>
  </p:clrMapOvr>
  <p:transition advClick="0" advTm="8000">
    <p:fade thruBlk="1"/>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336972"/>
            <a:ext cx="7632700" cy="653653"/>
          </a:xfrm>
          <a:prstGeom prst="rect">
            <a:avLst/>
          </a:prstGeom>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764088" y="1221288"/>
            <a:ext cx="7615824" cy="3438558"/>
          </a:xfrm>
          <a:prstGeom prst="rect">
            <a:avLst/>
          </a:prstGeom>
        </p:spPr>
        <p:txBody>
          <a:bodyPr/>
          <a:lstStyle>
            <a:lvl1pPr>
              <a:defRPr sz="2400"/>
            </a:lvl1pPr>
            <a:lvl2pPr>
              <a:defRPr sz="20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图片 4"/>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a:fillRect/>
          </a:stretch>
        </p:blipFill>
        <p:spPr bwMode="auto">
          <a:xfrm>
            <a:off x="8427021" y="-33501"/>
            <a:ext cx="733333" cy="720191"/>
          </a:xfrm>
          <a:prstGeom prst="rect">
            <a:avLst/>
          </a:prstGeom>
          <a:noFill/>
          <a:ln>
            <a:noFill/>
          </a:ln>
        </p:spPr>
      </p:pic>
    </p:spTree>
  </p:cSld>
  <p:clrMapOvr>
    <a:masterClrMapping/>
  </p:clrMapOvr>
  <p:transition advClick="0" advTm="8000">
    <p:fade thruBlk="1"/>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276776"/>
            <a:ext cx="7632700" cy="559338"/>
          </a:xfrm>
          <a:prstGeom prst="rect">
            <a:avLst/>
          </a:prstGeom>
        </p:spPr>
        <p:txBody>
          <a:bodyPr/>
          <a:lstStyle/>
          <a:p>
            <a:r>
              <a:rPr lang="en-US" smtClean="0"/>
              <a:t>Click to edit Master title style</a:t>
            </a:r>
            <a:endParaRPr lang="en-US"/>
          </a:p>
        </p:txBody>
      </p:sp>
      <p:pic>
        <p:nvPicPr>
          <p:cNvPr id="3" name="图片 2"/>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a:fillRect/>
          </a:stretch>
        </p:blipFill>
        <p:spPr bwMode="auto">
          <a:xfrm>
            <a:off x="8427021" y="-33501"/>
            <a:ext cx="733333" cy="720191"/>
          </a:xfrm>
          <a:prstGeom prst="rect">
            <a:avLst/>
          </a:prstGeom>
          <a:noFill/>
          <a:ln>
            <a:noFill/>
          </a:ln>
        </p:spPr>
      </p:pic>
    </p:spTree>
  </p:cSld>
  <p:clrMapOvr>
    <a:masterClrMapping/>
  </p:clrMapOvr>
  <p:transition advClick="0" advTm="8000">
    <p:fade thruBlk="1"/>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336972"/>
            <a:ext cx="7632700" cy="653653"/>
          </a:xfrm>
          <a:prstGeom prst="rect">
            <a:avLst/>
          </a:prstGeom>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764088" y="1221288"/>
            <a:ext cx="7615824" cy="3438558"/>
          </a:xfrm>
          <a:prstGeom prst="rect">
            <a:avLst/>
          </a:prstGeom>
        </p:spPr>
        <p:txBody>
          <a:bodyPr/>
          <a:lstStyle>
            <a:lvl1pPr>
              <a:defRPr sz="2400"/>
            </a:lvl1pPr>
            <a:lvl2pPr>
              <a:defRPr sz="20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图片 4"/>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a:fillRect/>
          </a:stretch>
        </p:blipFill>
        <p:spPr bwMode="auto">
          <a:xfrm>
            <a:off x="8427021" y="-33501"/>
            <a:ext cx="733333" cy="720191"/>
          </a:xfrm>
          <a:prstGeom prst="rect">
            <a:avLst/>
          </a:prstGeom>
          <a:noFill/>
          <a:ln>
            <a:noFill/>
          </a:ln>
        </p:spPr>
      </p:pic>
    </p:spTree>
  </p:cSld>
  <p:clrMapOvr>
    <a:masterClrMapping/>
  </p:clrMapOvr>
  <p:transition advClick="0" advTm="8000">
    <p:fade thruBlk="1"/>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336972"/>
            <a:ext cx="7632700" cy="653653"/>
          </a:xfrm>
          <a:prstGeom prst="rect">
            <a:avLst/>
          </a:prstGeom>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764088" y="1221288"/>
            <a:ext cx="7615824" cy="3438558"/>
          </a:xfrm>
          <a:prstGeom prst="rect">
            <a:avLst/>
          </a:prstGeom>
        </p:spPr>
        <p:txBody>
          <a:bodyPr/>
          <a:lstStyle>
            <a:lvl1pPr>
              <a:defRPr sz="2400"/>
            </a:lvl1pPr>
            <a:lvl2pPr>
              <a:defRPr sz="20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图片 4"/>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a:fillRect/>
          </a:stretch>
        </p:blipFill>
        <p:spPr bwMode="auto">
          <a:xfrm>
            <a:off x="8427021" y="-33501"/>
            <a:ext cx="733333" cy="720191"/>
          </a:xfrm>
          <a:prstGeom prst="rect">
            <a:avLst/>
          </a:prstGeom>
          <a:noFill/>
          <a:ln>
            <a:noFill/>
          </a:ln>
        </p:spPr>
      </p:pic>
    </p:spTree>
  </p:cSld>
  <p:clrMapOvr>
    <a:masterClrMapping/>
  </p:clrMapOvr>
  <p:transition advClick="0" advTm="8000">
    <p:fade thruBlk="1"/>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276776"/>
            <a:ext cx="7632700" cy="559338"/>
          </a:xfrm>
          <a:prstGeom prst="rect">
            <a:avLst/>
          </a:prstGeom>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755650" y="972764"/>
            <a:ext cx="7596000" cy="3600000"/>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图片 4"/>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a:fillRect/>
          </a:stretch>
        </p:blipFill>
        <p:spPr bwMode="auto">
          <a:xfrm>
            <a:off x="8427021" y="-33501"/>
            <a:ext cx="733333" cy="720191"/>
          </a:xfrm>
          <a:prstGeom prst="rect">
            <a:avLst/>
          </a:prstGeom>
          <a:noFill/>
          <a:ln>
            <a:noFill/>
          </a:ln>
        </p:spPr>
      </p:pic>
    </p:spTree>
  </p:cSld>
  <p:clrMapOvr>
    <a:masterClrMapping/>
  </p:clrMapOvr>
  <p:transition advClick="0" advTm="8000">
    <p:fade thruBlk="1"/>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276776"/>
            <a:ext cx="7632700" cy="559338"/>
          </a:xfrm>
          <a:prstGeom prst="rect">
            <a:avLst/>
          </a:prstGeom>
        </p:spPr>
        <p:txBody>
          <a:bodyPr/>
          <a:lstStyle/>
          <a:p>
            <a:r>
              <a:rPr lang="en-US" smtClean="0"/>
              <a:t>Click to edit Master title style</a:t>
            </a:r>
            <a:endParaRPr lang="en-US"/>
          </a:p>
        </p:txBody>
      </p:sp>
      <p:pic>
        <p:nvPicPr>
          <p:cNvPr id="3" name="图片 2"/>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a:fillRect/>
          </a:stretch>
        </p:blipFill>
        <p:spPr bwMode="auto">
          <a:xfrm>
            <a:off x="8427021" y="-33501"/>
            <a:ext cx="733333" cy="720191"/>
          </a:xfrm>
          <a:prstGeom prst="rect">
            <a:avLst/>
          </a:prstGeom>
          <a:noFill/>
          <a:ln>
            <a:noFill/>
          </a:ln>
        </p:spPr>
      </p:pic>
    </p:spTree>
  </p:cSld>
  <p:clrMapOvr>
    <a:masterClrMapping/>
  </p:clrMapOvr>
  <p:transition advClick="0" advTm="8000">
    <p:fade thruBlk="1"/>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336972"/>
            <a:ext cx="7632700" cy="653653"/>
          </a:xfrm>
          <a:prstGeom prst="rect">
            <a:avLst/>
          </a:prstGeom>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764088" y="1221288"/>
            <a:ext cx="7615824" cy="3438558"/>
          </a:xfrm>
          <a:prstGeom prst="rect">
            <a:avLst/>
          </a:prstGeom>
        </p:spPr>
        <p:txBody>
          <a:bodyPr/>
          <a:lstStyle>
            <a:lvl1pPr>
              <a:defRPr sz="2400"/>
            </a:lvl1pPr>
            <a:lvl2pPr>
              <a:defRPr sz="20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图片 4"/>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a:fillRect/>
          </a:stretch>
        </p:blipFill>
        <p:spPr bwMode="auto">
          <a:xfrm>
            <a:off x="8427021" y="-33501"/>
            <a:ext cx="733333" cy="720191"/>
          </a:xfrm>
          <a:prstGeom prst="rect">
            <a:avLst/>
          </a:prstGeom>
          <a:noFill/>
          <a:ln>
            <a:noFill/>
          </a:ln>
        </p:spPr>
      </p:pic>
    </p:spTree>
  </p:cSld>
  <p:clrMapOvr>
    <a:masterClrMapping/>
  </p:clrMapOvr>
  <p:transition advClick="0" advTm="8000">
    <p:fade thruBlk="1"/>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429461922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3" name="标题 2"/>
          <p:cNvSpPr>
            <a:spLocks noGrp="1"/>
          </p:cNvSpPr>
          <p:nvPr>
            <p:ph type="title"/>
          </p:nvPr>
        </p:nvSpPr>
        <p:spPr>
          <a:xfrm>
            <a:off x="76160" y="32666"/>
            <a:ext cx="6800032" cy="609601"/>
          </a:xfrm>
          <a:prstGeom prst="rect">
            <a:avLst/>
          </a:prstGeom>
        </p:spPr>
        <p:txBody>
          <a:bodyPr lIns="68553" tIns="34276" rIns="68553" bIns="34276" anchor="ctr"/>
          <a:lstStyle>
            <a:lvl1pPr algn="l">
              <a:defRPr sz="2700">
                <a:latin typeface="黑体" pitchFamily="2" charset="-122"/>
                <a:ea typeface="黑体" pitchFamily="2" charset="-122"/>
              </a:defRPr>
            </a:lvl1pPr>
          </a:lstStyle>
          <a:p>
            <a:r>
              <a:rPr lang="zh-CN" altLang="en-US" dirty="0" smtClean="0"/>
              <a:t>单击此处编辑母版标题样式</a:t>
            </a:r>
            <a:endParaRPr lang="zh-CN" altLang="en-US" dirty="0"/>
          </a:p>
        </p:txBody>
      </p:sp>
      <p:pic>
        <p:nvPicPr>
          <p:cNvPr id="4" name="图片 3"/>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a:fillRect/>
          </a:stretch>
        </p:blipFill>
        <p:spPr bwMode="auto">
          <a:xfrm>
            <a:off x="8427017" y="-33501"/>
            <a:ext cx="733333" cy="720191"/>
          </a:xfrm>
          <a:prstGeom prst="rect">
            <a:avLst/>
          </a:prstGeom>
          <a:noFill/>
          <a:ln>
            <a:noFill/>
          </a:ln>
        </p:spPr>
      </p:pic>
    </p:spTree>
    <p:extLst>
      <p:ext uri="{BB962C8B-B14F-4D97-AF65-F5344CB8AC3E}">
        <p14:creationId xmlns="" xmlns:p14="http://schemas.microsoft.com/office/powerpoint/2010/main" val="77060748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标题和表格">
    <p:bg>
      <p:bgPr>
        <a:solidFill>
          <a:schemeClr val="bg1"/>
        </a:solidFill>
        <a:effectLst/>
      </p:bgPr>
    </p:bg>
    <p:spTree>
      <p:nvGrpSpPr>
        <p:cNvPr id="1" name=""/>
        <p:cNvGrpSpPr/>
        <p:nvPr/>
      </p:nvGrpSpPr>
      <p:grpSpPr>
        <a:xfrm>
          <a:off x="0" y="0"/>
          <a:ext cx="0" cy="0"/>
          <a:chOff x="0" y="0"/>
          <a:chExt cx="0" cy="0"/>
        </a:xfrm>
      </p:grpSpPr>
      <p:sp>
        <p:nvSpPr>
          <p:cNvPr id="5" name="标题 1"/>
          <p:cNvSpPr>
            <a:spLocks noGrp="1"/>
          </p:cNvSpPr>
          <p:nvPr>
            <p:ph type="title"/>
          </p:nvPr>
        </p:nvSpPr>
        <p:spPr>
          <a:xfrm>
            <a:off x="755650" y="244086"/>
            <a:ext cx="7632700" cy="653653"/>
          </a:xfrm>
          <a:prstGeom prst="rect">
            <a:avLst/>
          </a:prstGeom>
        </p:spPr>
        <p:txBody>
          <a:bodyPr/>
          <a:lstStyle/>
          <a:p>
            <a:r>
              <a:rPr lang="zh-CN" altLang="en-US" smtClean="0"/>
              <a:t>单击此处编辑母版标题样式</a:t>
            </a:r>
            <a:endParaRPr lang="zh-CN" altLang="en-US"/>
          </a:p>
        </p:txBody>
      </p:sp>
      <p:sp>
        <p:nvSpPr>
          <p:cNvPr id="6" name="内容占位符 2"/>
          <p:cNvSpPr>
            <a:spLocks noGrp="1"/>
          </p:cNvSpPr>
          <p:nvPr>
            <p:ph idx="1"/>
          </p:nvPr>
        </p:nvSpPr>
        <p:spPr>
          <a:xfrm>
            <a:off x="755650" y="1221588"/>
            <a:ext cx="7632700" cy="3145631"/>
          </a:xfrm>
          <a:prstGeom prst="rect">
            <a:avLst/>
          </a:prstGeom>
        </p:spPr>
        <p:txBody>
          <a:bodyPr/>
          <a:lstStyle>
            <a:lvl1pPr>
              <a:defRPr>
                <a:latin typeface="华文细黑" pitchFamily="2" charset="-122"/>
                <a:ea typeface="华文细黑" pitchFamily="2" charset="-122"/>
              </a:defRPr>
            </a:lvl1pPr>
            <a:lvl2pPr>
              <a:defRPr>
                <a:latin typeface="华文细黑" pitchFamily="2" charset="-122"/>
                <a:ea typeface="华文细黑" pitchFamily="2" charset="-122"/>
              </a:defRPr>
            </a:lvl2pPr>
            <a:lvl3pPr>
              <a:defRPr>
                <a:latin typeface="华文细黑" pitchFamily="2" charset="-122"/>
                <a:ea typeface="华文细黑" pitchFamily="2" charset="-122"/>
              </a:defRPr>
            </a:lvl3pPr>
            <a:lvl4pPr>
              <a:defRPr>
                <a:latin typeface="华文细黑" pitchFamily="2" charset="-122"/>
                <a:ea typeface="华文细黑" pitchFamily="2" charset="-122"/>
              </a:defRPr>
            </a:lvl4pPr>
            <a:lvl5pPr>
              <a:defRPr>
                <a:latin typeface="华文细黑" pitchFamily="2" charset="-122"/>
                <a:ea typeface="华文细黑"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pic>
        <p:nvPicPr>
          <p:cNvPr id="4" name="图片 3"/>
          <p:cNvPicPr>
            <a:picLocks noChangeAspect="1"/>
          </p:cNvPicPr>
          <p:nvPr userDrawn="1"/>
        </p:nvPicPr>
        <p:blipFill>
          <a:blip r:embed="rId3"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a:fillRect/>
          </a:stretch>
        </p:blipFill>
        <p:spPr bwMode="auto">
          <a:xfrm>
            <a:off x="8427017" y="-33501"/>
            <a:ext cx="733333" cy="720191"/>
          </a:xfrm>
          <a:prstGeom prst="rect">
            <a:avLst/>
          </a:prstGeom>
          <a:noFill/>
          <a:ln>
            <a:noFill/>
          </a:ln>
        </p:spPr>
      </p:pic>
    </p:spTree>
    <p:extLst>
      <p:ext uri="{BB962C8B-B14F-4D97-AF65-F5344CB8AC3E}">
        <p14:creationId xmlns="" xmlns:p14="http://schemas.microsoft.com/office/powerpoint/2010/main" val="319203220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a:fillRect/>
          </a:stretch>
        </p:blipFill>
        <p:spPr bwMode="auto">
          <a:xfrm>
            <a:off x="8427017" y="-33501"/>
            <a:ext cx="733333" cy="720191"/>
          </a:xfrm>
          <a:prstGeom prst="rect">
            <a:avLst/>
          </a:prstGeom>
          <a:noFill/>
          <a:ln>
            <a:noFill/>
          </a:ln>
        </p:spPr>
      </p:pic>
    </p:spTree>
    <p:extLst>
      <p:ext uri="{BB962C8B-B14F-4D97-AF65-F5344CB8AC3E}">
        <p14:creationId xmlns="" xmlns:p14="http://schemas.microsoft.com/office/powerpoint/2010/main" val="473246783"/>
      </p:ext>
    </p:extLst>
  </p:cSld>
  <p:clrMapOvr>
    <a:masterClrMapping/>
  </p:clrMapOvr>
  <p:transition advClick="0" advTm="8000">
    <p:fade thruBlk="1"/>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57065" y="300083"/>
            <a:ext cx="7828703" cy="737767"/>
          </a:xfrm>
          <a:prstGeom prst="rect">
            <a:avLst/>
          </a:prstGeom>
          <a:noFill/>
          <a:ln>
            <a:no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30036" rIns="60073" bIns="30036" numCol="1" anchor="t" anchorCtr="0" compatLnSpc="1">
            <a:prstTxWarp prst="textNoShape">
              <a:avLst/>
            </a:prstTxWarp>
            <a:spAutoFit/>
          </a:bodyPr>
          <a:lstStyle>
            <a:lvl1pPr>
              <a:defRPr lang="zh-CN" altLang="en-US" kern="1200" dirty="0">
                <a:latin typeface="+mj-lt"/>
                <a:ea typeface="Arial Unicode MS" pitchFamily="34" charset="-122"/>
                <a:cs typeface="Times New Roman" pitchFamily="18" charset="0"/>
              </a:defRPr>
            </a:lvl1pPr>
          </a:lstStyle>
          <a:p>
            <a:pPr lvl="0"/>
            <a:r>
              <a:rPr lang="zh-CN" altLang="en-US" dirty="0" smtClean="0"/>
              <a:t>单击此处编辑母版标题样式</a:t>
            </a:r>
            <a:endParaRPr lang="zh-CN" altLang="en-US" dirty="0"/>
          </a:p>
        </p:txBody>
      </p:sp>
      <p:pic>
        <p:nvPicPr>
          <p:cNvPr id="3" name="图片 2"/>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a:fillRect/>
          </a:stretch>
        </p:blipFill>
        <p:spPr bwMode="auto">
          <a:xfrm>
            <a:off x="8427017" y="-33501"/>
            <a:ext cx="733333" cy="720191"/>
          </a:xfrm>
          <a:prstGeom prst="rect">
            <a:avLst/>
          </a:prstGeom>
          <a:noFill/>
          <a:ln>
            <a:noFill/>
          </a:ln>
        </p:spPr>
      </p:pic>
    </p:spTree>
    <p:extLst>
      <p:ext uri="{BB962C8B-B14F-4D97-AF65-F5344CB8AC3E}">
        <p14:creationId xmlns="" xmlns:p14="http://schemas.microsoft.com/office/powerpoint/2010/main" val="1020041562"/>
      </p:ext>
    </p:extLst>
  </p:cSld>
  <p:clrMapOvr>
    <a:masterClrMapping/>
  </p:clrMapOvr>
  <p:transition advClick="0" advTm="8000"/>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276776"/>
            <a:ext cx="7632700" cy="559338"/>
          </a:xfrm>
          <a:prstGeom prst="rect">
            <a:avLst/>
          </a:prstGeom>
        </p:spPr>
        <p:txBody>
          <a:bodyPr/>
          <a:lstStyle/>
          <a:p>
            <a:r>
              <a:rPr lang="en-US" smtClean="0"/>
              <a:t>Click to edit Master title style</a:t>
            </a:r>
            <a:endParaRPr lang="en-US"/>
          </a:p>
        </p:txBody>
      </p:sp>
      <p:pic>
        <p:nvPicPr>
          <p:cNvPr id="3" name="图片 2"/>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a:fillRect/>
          </a:stretch>
        </p:blipFill>
        <p:spPr bwMode="auto">
          <a:xfrm>
            <a:off x="8427017" y="-33501"/>
            <a:ext cx="733333" cy="720191"/>
          </a:xfrm>
          <a:prstGeom prst="rect">
            <a:avLst/>
          </a:prstGeom>
          <a:noFill/>
          <a:ln>
            <a:noFill/>
          </a:ln>
        </p:spPr>
      </p:pic>
    </p:spTree>
  </p:cSld>
  <p:clrMapOvr>
    <a:masterClrMapping/>
  </p:clrMapOvr>
  <p:transition advClick="0" advTm="8000">
    <p:fade thruBlk="1"/>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3" name="标题 2"/>
          <p:cNvSpPr>
            <a:spLocks noGrp="1"/>
          </p:cNvSpPr>
          <p:nvPr>
            <p:ph type="title"/>
          </p:nvPr>
        </p:nvSpPr>
        <p:spPr>
          <a:xfrm>
            <a:off x="76159" y="32666"/>
            <a:ext cx="6800032" cy="609601"/>
          </a:xfrm>
          <a:prstGeom prst="rect">
            <a:avLst/>
          </a:prstGeom>
        </p:spPr>
        <p:txBody>
          <a:bodyPr lIns="68553" tIns="34276" rIns="68553" bIns="34276" anchor="ctr"/>
          <a:lstStyle>
            <a:lvl1pPr algn="l">
              <a:defRPr sz="2700">
                <a:latin typeface="黑体" pitchFamily="2" charset="-122"/>
                <a:ea typeface="黑体" pitchFamily="2" charset="-122"/>
              </a:defRPr>
            </a:lvl1pPr>
          </a:lstStyle>
          <a:p>
            <a:r>
              <a:rPr lang="zh-CN" altLang="en-US" dirty="0" smtClean="0"/>
              <a:t>单击此处编辑母版标题样式</a:t>
            </a:r>
            <a:endParaRPr lang="zh-CN" altLang="en-US" dirty="0"/>
          </a:p>
        </p:txBody>
      </p:sp>
      <p:pic>
        <p:nvPicPr>
          <p:cNvPr id="4" name="图片 3"/>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a:fillRect/>
          </a:stretch>
        </p:blipFill>
        <p:spPr bwMode="auto">
          <a:xfrm>
            <a:off x="8427021" y="-33501"/>
            <a:ext cx="733333" cy="720191"/>
          </a:xfrm>
          <a:prstGeom prst="rect">
            <a:avLst/>
          </a:prstGeom>
          <a:noFill/>
          <a:ln>
            <a:noFill/>
          </a:ln>
        </p:spPr>
      </p:pic>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336970"/>
            <a:ext cx="7632700" cy="653653"/>
          </a:xfrm>
          <a:prstGeom prst="rect">
            <a:avLst/>
          </a:prstGeom>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764088" y="1221288"/>
            <a:ext cx="7615824" cy="3438558"/>
          </a:xfrm>
          <a:prstGeom prst="rect">
            <a:avLst/>
          </a:prstGeom>
        </p:spPr>
        <p:txBody>
          <a:bodyPr/>
          <a:lstStyle>
            <a:lvl1pPr>
              <a:defRPr sz="2400"/>
            </a:lvl1pPr>
            <a:lvl2pPr>
              <a:defRPr sz="20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图片 4"/>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a:fillRect/>
          </a:stretch>
        </p:blipFill>
        <p:spPr bwMode="auto">
          <a:xfrm>
            <a:off x="8427017" y="-33501"/>
            <a:ext cx="733333" cy="720191"/>
          </a:xfrm>
          <a:prstGeom prst="rect">
            <a:avLst/>
          </a:prstGeom>
          <a:noFill/>
          <a:ln>
            <a:noFill/>
          </a:ln>
        </p:spPr>
      </p:pic>
    </p:spTree>
  </p:cSld>
  <p:clrMapOvr>
    <a:masterClrMapping/>
  </p:clrMapOvr>
  <p:transition advClick="0" advTm="8000">
    <p:fade thruBlk="1"/>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276776"/>
            <a:ext cx="7632700" cy="559338"/>
          </a:xfrm>
          <a:prstGeom prst="rect">
            <a:avLst/>
          </a:prstGeom>
        </p:spPr>
        <p:txBody>
          <a:bodyPr/>
          <a:lstStyle/>
          <a:p>
            <a:r>
              <a:rPr lang="en-US" smtClean="0"/>
              <a:t>Click to edit Master title style</a:t>
            </a:r>
            <a:endParaRPr lang="en-US"/>
          </a:p>
        </p:txBody>
      </p:sp>
      <p:pic>
        <p:nvPicPr>
          <p:cNvPr id="3" name="图片 2"/>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a:fillRect/>
          </a:stretch>
        </p:blipFill>
        <p:spPr bwMode="auto">
          <a:xfrm>
            <a:off x="8427017" y="-33501"/>
            <a:ext cx="733333" cy="720191"/>
          </a:xfrm>
          <a:prstGeom prst="rect">
            <a:avLst/>
          </a:prstGeom>
          <a:noFill/>
          <a:ln>
            <a:noFill/>
          </a:ln>
        </p:spPr>
      </p:pic>
    </p:spTree>
    <p:extLst>
      <p:ext uri="{BB962C8B-B14F-4D97-AF65-F5344CB8AC3E}">
        <p14:creationId xmlns="" xmlns:p14="http://schemas.microsoft.com/office/powerpoint/2010/main" val="3977039246"/>
      </p:ext>
    </p:extLst>
  </p:cSld>
  <p:clrMapOvr>
    <a:masterClrMapping/>
  </p:clrMapOvr>
  <p:transition advClick="0" advTm="8000">
    <p:fade thruBlk="1"/>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3130" y="72458"/>
            <a:ext cx="8066635" cy="857250"/>
          </a:xfrm>
          <a:prstGeom prst="rect">
            <a:avLst/>
          </a:prstGeom>
        </p:spPr>
        <p:txBody>
          <a:bodyPr lIns="69961" tIns="34980" rIns="69961" bIns="34980"/>
          <a:lstStyle/>
          <a:p>
            <a:r>
              <a:rPr lang="zh-CN" altLang="en-US" smtClean="0"/>
              <a:t>单击此处编辑母版标题样式</a:t>
            </a:r>
            <a:endParaRPr lang="zh-CN" altLang="en-US"/>
          </a:p>
        </p:txBody>
      </p:sp>
      <p:sp>
        <p:nvSpPr>
          <p:cNvPr id="3" name="内容占位符 2"/>
          <p:cNvSpPr>
            <a:spLocks noGrp="1"/>
          </p:cNvSpPr>
          <p:nvPr>
            <p:ph idx="1"/>
          </p:nvPr>
        </p:nvSpPr>
        <p:spPr>
          <a:xfrm>
            <a:off x="621662" y="1200150"/>
            <a:ext cx="8065274" cy="3394302"/>
          </a:xfrm>
          <a:prstGeom prst="rect">
            <a:avLst/>
          </a:prstGeom>
        </p:spPr>
        <p:txBody>
          <a:bodyPr lIns="69961" tIns="34980" rIns="69961" bIns="3498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xfrm>
            <a:off x="5929590" y="4800600"/>
            <a:ext cx="1056960" cy="826634"/>
          </a:xfrm>
          <a:prstGeom prst="rect">
            <a:avLst/>
          </a:prstGeom>
          <a:ln/>
        </p:spPr>
        <p:txBody>
          <a:bodyPr lIns="69961" tIns="34980" rIns="69961" bIns="34980"/>
          <a:lstStyle>
            <a:lvl1pPr>
              <a:defRPr/>
            </a:lvl1pPr>
          </a:lstStyle>
          <a:p>
            <a:pPr>
              <a:defRPr/>
            </a:pPr>
            <a:endParaRPr lang="de-DE"/>
          </a:p>
          <a:p>
            <a:pPr>
              <a:defRPr/>
            </a:pPr>
            <a:r>
              <a:rPr lang="de-DE"/>
              <a:t>Page </a:t>
            </a:r>
            <a:fld id="{7C6B7321-7146-4891-A1B9-A12CC4EDE151}" type="slidenum">
              <a:rPr lang="de-DE"/>
              <a:pPr>
                <a:defRPr/>
              </a:pPr>
              <a:t>‹#›</a:t>
            </a:fld>
            <a:endParaRPr lang="en-GB"/>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650" y="244089"/>
            <a:ext cx="7632700" cy="65365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755650" y="1221590"/>
            <a:ext cx="7632700" cy="3145631"/>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 xmlns:p14="http://schemas.microsoft.com/office/powerpoint/2010/main" val="1552059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276776"/>
            <a:ext cx="7632700" cy="559338"/>
          </a:xfrm>
          <a:prstGeom prst="rect">
            <a:avLst/>
          </a:prstGeom>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755650" y="972764"/>
            <a:ext cx="7596000" cy="3600000"/>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 xmlns:p14="http://schemas.microsoft.com/office/powerpoint/2010/main" val="4083065280"/>
      </p:ext>
    </p:extLst>
  </p:cSld>
  <p:clrMapOvr>
    <a:masterClrMapping/>
  </p:clrMapOvr>
  <p:transition advClick="0" advTm="8000">
    <p:fade thruBlk="1"/>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3" name="标题 2"/>
          <p:cNvSpPr>
            <a:spLocks noGrp="1"/>
          </p:cNvSpPr>
          <p:nvPr>
            <p:ph type="title"/>
          </p:nvPr>
        </p:nvSpPr>
        <p:spPr>
          <a:xfrm>
            <a:off x="76160" y="32668"/>
            <a:ext cx="6800032" cy="609601"/>
          </a:xfrm>
          <a:prstGeom prst="rect">
            <a:avLst/>
          </a:prstGeom>
        </p:spPr>
        <p:txBody>
          <a:bodyPr lIns="68553" tIns="34276" rIns="68553" bIns="34276" anchor="ctr"/>
          <a:lstStyle>
            <a:lvl1pPr algn="l">
              <a:defRPr sz="2700">
                <a:latin typeface="黑体" pitchFamily="2" charset="-122"/>
                <a:ea typeface="黑体" pitchFamily="2" charset="-122"/>
              </a:defRPr>
            </a:lvl1pPr>
          </a:lstStyle>
          <a:p>
            <a:r>
              <a:rPr lang="zh-CN" altLang="en-US" dirty="0" smtClean="0"/>
              <a:t>单击此处编辑母版标题样式</a:t>
            </a:r>
            <a:endParaRPr lang="zh-CN" altLang="en-US" dirty="0"/>
          </a:p>
        </p:txBody>
      </p:sp>
      <p:pic>
        <p:nvPicPr>
          <p:cNvPr id="4" name="图片 3"/>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a:fillRect/>
          </a:stretch>
        </p:blipFill>
        <p:spPr bwMode="auto">
          <a:xfrm>
            <a:off x="8427021" y="-33501"/>
            <a:ext cx="733333" cy="720191"/>
          </a:xfrm>
          <a:prstGeom prst="rect">
            <a:avLst/>
          </a:prstGeom>
          <a:noFill/>
          <a:ln>
            <a:noFill/>
          </a:ln>
        </p:spPr>
      </p:pic>
    </p:spTree>
    <p:extLst>
      <p:ext uri="{BB962C8B-B14F-4D97-AF65-F5344CB8AC3E}">
        <p14:creationId xmlns="" xmlns:p14="http://schemas.microsoft.com/office/powerpoint/2010/main" val="770607488"/>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1" y="4767267"/>
            <a:ext cx="2133600" cy="273844"/>
          </a:xfrm>
          <a:prstGeom prst="rect">
            <a:avLst/>
          </a:prstGeom>
        </p:spPr>
        <p:txBody>
          <a:bodyPr/>
          <a:lstStyle/>
          <a:p>
            <a:fld id="{5BAA12BA-7539-4DF8-9800-C0C05854C258}" type="datetimeFigureOut">
              <a:rPr lang="zh-CN" altLang="en-US" smtClean="0"/>
              <a:pPr/>
              <a:t>2014/11/28</a:t>
            </a:fld>
            <a:endParaRPr lang="zh-CN" altLang="en-US"/>
          </a:p>
        </p:txBody>
      </p:sp>
      <p:sp>
        <p:nvSpPr>
          <p:cNvPr id="4" name="页脚占位符 3"/>
          <p:cNvSpPr>
            <a:spLocks noGrp="1"/>
          </p:cNvSpPr>
          <p:nvPr>
            <p:ph type="ftr" sz="quarter" idx="11"/>
          </p:nvPr>
        </p:nvSpPr>
        <p:spPr>
          <a:xfrm>
            <a:off x="3124200" y="4767267"/>
            <a:ext cx="2895600" cy="273844"/>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4767267"/>
            <a:ext cx="2133600" cy="273844"/>
          </a:xfrm>
          <a:prstGeom prst="rect">
            <a:avLst/>
          </a:prstGeom>
        </p:spPr>
        <p:txBody>
          <a:bodyPr/>
          <a:lstStyle/>
          <a:p>
            <a:fld id="{0235F95F-31AD-4167-851A-AF7B1C5F54E7}" type="slidenum">
              <a:rPr lang="zh-CN" altLang="en-US" smtClean="0"/>
              <a:pPr/>
              <a:t>‹#›</a:t>
            </a:fld>
            <a:endParaRPr lang="zh-CN" altLang="en-US"/>
          </a:p>
        </p:txBody>
      </p:sp>
      <p:pic>
        <p:nvPicPr>
          <p:cNvPr id="6" name="图片 5"/>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a:fillRect/>
          </a:stretch>
        </p:blipFill>
        <p:spPr bwMode="auto">
          <a:xfrm>
            <a:off x="8427021" y="-33501"/>
            <a:ext cx="733333" cy="720191"/>
          </a:xfrm>
          <a:prstGeom prst="rect">
            <a:avLst/>
          </a:prstGeom>
          <a:noFill/>
          <a:ln>
            <a:noFill/>
          </a:ln>
        </p:spPr>
      </p:pic>
    </p:spTree>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标题和表格">
    <p:bg>
      <p:bgPr>
        <a:solidFill>
          <a:schemeClr val="bg1"/>
        </a:solidFill>
        <a:effectLst/>
      </p:bgPr>
    </p:bg>
    <p:spTree>
      <p:nvGrpSpPr>
        <p:cNvPr id="1" name=""/>
        <p:cNvGrpSpPr/>
        <p:nvPr/>
      </p:nvGrpSpPr>
      <p:grpSpPr>
        <a:xfrm>
          <a:off x="0" y="0"/>
          <a:ext cx="0" cy="0"/>
          <a:chOff x="0" y="0"/>
          <a:chExt cx="0" cy="0"/>
        </a:xfrm>
      </p:grpSpPr>
      <p:sp>
        <p:nvSpPr>
          <p:cNvPr id="5" name="标题 1"/>
          <p:cNvSpPr>
            <a:spLocks noGrp="1"/>
          </p:cNvSpPr>
          <p:nvPr>
            <p:ph type="title"/>
          </p:nvPr>
        </p:nvSpPr>
        <p:spPr>
          <a:xfrm>
            <a:off x="755650" y="244088"/>
            <a:ext cx="7632700" cy="653653"/>
          </a:xfrm>
          <a:prstGeom prst="rect">
            <a:avLst/>
          </a:prstGeom>
        </p:spPr>
        <p:txBody>
          <a:bodyPr/>
          <a:lstStyle/>
          <a:p>
            <a:r>
              <a:rPr lang="zh-CN" altLang="en-US" smtClean="0"/>
              <a:t>单击此处编辑母版标题样式</a:t>
            </a:r>
            <a:endParaRPr lang="zh-CN" altLang="en-US"/>
          </a:p>
        </p:txBody>
      </p:sp>
      <p:sp>
        <p:nvSpPr>
          <p:cNvPr id="6" name="内容占位符 2"/>
          <p:cNvSpPr>
            <a:spLocks noGrp="1"/>
          </p:cNvSpPr>
          <p:nvPr>
            <p:ph idx="1"/>
          </p:nvPr>
        </p:nvSpPr>
        <p:spPr>
          <a:xfrm>
            <a:off x="755650" y="1221590"/>
            <a:ext cx="7632700" cy="3145631"/>
          </a:xfrm>
          <a:prstGeom prst="rect">
            <a:avLst/>
          </a:prstGeom>
        </p:spPr>
        <p:txBody>
          <a:bodyPr/>
          <a:lstStyle>
            <a:lvl1pPr>
              <a:defRPr>
                <a:latin typeface="华文细黑" pitchFamily="2" charset="-122"/>
                <a:ea typeface="华文细黑" pitchFamily="2" charset="-122"/>
              </a:defRPr>
            </a:lvl1pPr>
            <a:lvl2pPr>
              <a:defRPr>
                <a:latin typeface="华文细黑" pitchFamily="2" charset="-122"/>
                <a:ea typeface="华文细黑" pitchFamily="2" charset="-122"/>
              </a:defRPr>
            </a:lvl2pPr>
            <a:lvl3pPr>
              <a:defRPr>
                <a:latin typeface="华文细黑" pitchFamily="2" charset="-122"/>
                <a:ea typeface="华文细黑" pitchFamily="2" charset="-122"/>
              </a:defRPr>
            </a:lvl3pPr>
            <a:lvl4pPr>
              <a:defRPr>
                <a:latin typeface="华文细黑" pitchFamily="2" charset="-122"/>
                <a:ea typeface="华文细黑" pitchFamily="2" charset="-122"/>
              </a:defRPr>
            </a:lvl4pPr>
            <a:lvl5pPr>
              <a:defRPr>
                <a:latin typeface="华文细黑" pitchFamily="2" charset="-122"/>
                <a:ea typeface="华文细黑"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pic>
        <p:nvPicPr>
          <p:cNvPr id="4" name="图片 3"/>
          <p:cNvPicPr>
            <a:picLocks noChangeAspect="1"/>
          </p:cNvPicPr>
          <p:nvPr userDrawn="1"/>
        </p:nvPicPr>
        <p:blipFill>
          <a:blip r:embed="rId3"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a:fillRect/>
          </a:stretch>
        </p:blipFill>
        <p:spPr bwMode="auto">
          <a:xfrm>
            <a:off x="8427021" y="-33501"/>
            <a:ext cx="733333" cy="720191"/>
          </a:xfrm>
          <a:prstGeom prst="rect">
            <a:avLst/>
          </a:prstGeom>
          <a:noFill/>
          <a:ln>
            <a:noFill/>
          </a:ln>
        </p:spPr>
      </p:pic>
    </p:spTree>
    <p:extLst>
      <p:ext uri="{BB962C8B-B14F-4D97-AF65-F5344CB8AC3E}">
        <p14:creationId xmlns="" xmlns:p14="http://schemas.microsoft.com/office/powerpoint/2010/main" val="319203220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a:fillRect/>
          </a:stretch>
        </p:blipFill>
        <p:spPr bwMode="auto">
          <a:xfrm>
            <a:off x="8427021" y="-33501"/>
            <a:ext cx="733333" cy="720191"/>
          </a:xfrm>
          <a:prstGeom prst="rect">
            <a:avLst/>
          </a:prstGeom>
          <a:noFill/>
          <a:ln>
            <a:noFill/>
          </a:ln>
        </p:spPr>
      </p:pic>
    </p:spTree>
    <p:extLst>
      <p:ext uri="{BB962C8B-B14F-4D97-AF65-F5344CB8AC3E}">
        <p14:creationId xmlns="" xmlns:p14="http://schemas.microsoft.com/office/powerpoint/2010/main" val="473246783"/>
      </p:ext>
    </p:extLst>
  </p:cSld>
  <p:clrMapOvr>
    <a:masterClrMapping/>
  </p:clrMapOvr>
  <p:transition advClick="0" advTm="8000">
    <p:fade thruBlk="1"/>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276776"/>
            <a:ext cx="7632700" cy="559338"/>
          </a:xfrm>
          <a:prstGeom prst="rect">
            <a:avLst/>
          </a:prstGeom>
        </p:spPr>
        <p:txBody>
          <a:bodyPr/>
          <a:lstStyle/>
          <a:p>
            <a:r>
              <a:rPr lang="en-US" smtClean="0"/>
              <a:t>Click to edit Master title style</a:t>
            </a:r>
            <a:endParaRPr lang="en-US"/>
          </a:p>
        </p:txBody>
      </p:sp>
      <p:pic>
        <p:nvPicPr>
          <p:cNvPr id="3" name="图片 2"/>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a:fillRect/>
          </a:stretch>
        </p:blipFill>
        <p:spPr bwMode="auto">
          <a:xfrm>
            <a:off x="8427021" y="-33501"/>
            <a:ext cx="733333" cy="720191"/>
          </a:xfrm>
          <a:prstGeom prst="rect">
            <a:avLst/>
          </a:prstGeom>
          <a:noFill/>
          <a:ln>
            <a:noFill/>
          </a:ln>
        </p:spPr>
      </p:pic>
    </p:spTree>
    <p:extLst>
      <p:ext uri="{BB962C8B-B14F-4D97-AF65-F5344CB8AC3E}">
        <p14:creationId xmlns="" xmlns:p14="http://schemas.microsoft.com/office/powerpoint/2010/main" val="907220280"/>
      </p:ext>
    </p:extLst>
  </p:cSld>
  <p:clrMapOvr>
    <a:masterClrMapping/>
  </p:clrMapOvr>
  <p:transition advClick="0" advTm="8000">
    <p:fade thruBlk="1"/>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57069" y="300079"/>
            <a:ext cx="7828703" cy="645434"/>
          </a:xfrm>
          <a:prstGeom prst="rect">
            <a:avLst/>
          </a:prstGeom>
          <a:noFill/>
          <a:ln>
            <a:no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30036" rIns="60073" bIns="30036" numCol="1" anchor="t" anchorCtr="0" compatLnSpc="1">
            <a:prstTxWarp prst="textNoShape">
              <a:avLst/>
            </a:prstTxWarp>
            <a:spAutoFit/>
          </a:bodyPr>
          <a:lstStyle>
            <a:lvl1pPr>
              <a:defRPr lang="zh-CN" altLang="en-US" kern="1200" dirty="0">
                <a:latin typeface="+mj-lt"/>
                <a:ea typeface="Arial Unicode MS" pitchFamily="34" charset="-122"/>
                <a:cs typeface="Times New Roman" pitchFamily="18" charset="0"/>
              </a:defRPr>
            </a:lvl1pPr>
          </a:lstStyle>
          <a:p>
            <a:pPr lvl="0"/>
            <a:r>
              <a:rPr lang="zh-CN" altLang="en-US" dirty="0" smtClean="0"/>
              <a:t>单击此处编辑母版标题样式</a:t>
            </a:r>
            <a:endParaRPr lang="zh-CN" altLang="en-US" dirty="0"/>
          </a:p>
        </p:txBody>
      </p:sp>
      <p:pic>
        <p:nvPicPr>
          <p:cNvPr id="3" name="图片 2"/>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a:fillRect/>
          </a:stretch>
        </p:blipFill>
        <p:spPr bwMode="auto">
          <a:xfrm>
            <a:off x="8427021" y="-33501"/>
            <a:ext cx="733333" cy="720191"/>
          </a:xfrm>
          <a:prstGeom prst="rect">
            <a:avLst/>
          </a:prstGeom>
          <a:noFill/>
          <a:ln>
            <a:noFill/>
          </a:ln>
        </p:spPr>
      </p:pic>
    </p:spTree>
    <p:extLst>
      <p:ext uri="{BB962C8B-B14F-4D97-AF65-F5344CB8AC3E}">
        <p14:creationId xmlns="" xmlns:p14="http://schemas.microsoft.com/office/powerpoint/2010/main" val="1020041562"/>
      </p:ext>
    </p:extLst>
  </p:cSld>
  <p:clrMapOvr>
    <a:masterClrMapping/>
  </p:clrMapOvr>
  <p:transition advClick="0" advTm="8000"/>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276776"/>
            <a:ext cx="7632700" cy="559338"/>
          </a:xfrm>
          <a:prstGeom prst="rect">
            <a:avLst/>
          </a:prstGeom>
        </p:spPr>
        <p:txBody>
          <a:bodyPr/>
          <a:lstStyle/>
          <a:p>
            <a:r>
              <a:rPr lang="en-US" smtClean="0"/>
              <a:t>Click to edit Master title style</a:t>
            </a:r>
            <a:endParaRPr lang="en-US"/>
          </a:p>
        </p:txBody>
      </p:sp>
      <p:pic>
        <p:nvPicPr>
          <p:cNvPr id="3" name="图片 2"/>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a:fillRect/>
          </a:stretch>
        </p:blipFill>
        <p:spPr bwMode="auto">
          <a:xfrm>
            <a:off x="8427021" y="-33501"/>
            <a:ext cx="733333" cy="720191"/>
          </a:xfrm>
          <a:prstGeom prst="rect">
            <a:avLst/>
          </a:prstGeom>
          <a:noFill/>
          <a:ln>
            <a:noFill/>
          </a:ln>
        </p:spPr>
      </p:pic>
    </p:spTree>
  </p:cSld>
  <p:clrMapOvr>
    <a:masterClrMapping/>
  </p:clrMapOvr>
  <p:transition advClick="0" advTm="8000">
    <p:fade thruBlk="1"/>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336972"/>
            <a:ext cx="7632700" cy="653653"/>
          </a:xfrm>
          <a:prstGeom prst="rect">
            <a:avLst/>
          </a:prstGeom>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764088" y="1221288"/>
            <a:ext cx="7615824" cy="3438558"/>
          </a:xfrm>
          <a:prstGeom prst="rect">
            <a:avLst/>
          </a:prstGeom>
        </p:spPr>
        <p:txBody>
          <a:bodyPr/>
          <a:lstStyle>
            <a:lvl1pPr>
              <a:defRPr sz="2400"/>
            </a:lvl1pPr>
            <a:lvl2pPr>
              <a:defRPr sz="20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图片 4"/>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a:fillRect/>
          </a:stretch>
        </p:blipFill>
        <p:spPr bwMode="auto">
          <a:xfrm>
            <a:off x="8427021" y="-33501"/>
            <a:ext cx="733333" cy="720191"/>
          </a:xfrm>
          <a:prstGeom prst="rect">
            <a:avLst/>
          </a:prstGeom>
          <a:noFill/>
          <a:ln>
            <a:noFill/>
          </a:ln>
        </p:spPr>
      </p:pic>
    </p:spTree>
  </p:cSld>
  <p:clrMapOvr>
    <a:masterClrMapping/>
  </p:clrMapOvr>
  <p:transition advClick="0" advTm="8000">
    <p:fade thruBlk="1"/>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276776"/>
            <a:ext cx="7632700" cy="559338"/>
          </a:xfrm>
          <a:prstGeom prst="rect">
            <a:avLst/>
          </a:prstGeom>
        </p:spPr>
        <p:txBody>
          <a:bodyPr/>
          <a:lstStyle/>
          <a:p>
            <a:r>
              <a:rPr lang="en-US" smtClean="0"/>
              <a:t>Click to edit Master title style</a:t>
            </a:r>
            <a:endParaRPr lang="en-US"/>
          </a:p>
        </p:txBody>
      </p:sp>
      <p:pic>
        <p:nvPicPr>
          <p:cNvPr id="3" name="图片 2"/>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a:fillRect/>
          </a:stretch>
        </p:blipFill>
        <p:spPr bwMode="auto">
          <a:xfrm>
            <a:off x="8427021" y="-33501"/>
            <a:ext cx="733333" cy="720191"/>
          </a:xfrm>
          <a:prstGeom prst="rect">
            <a:avLst/>
          </a:prstGeom>
          <a:noFill/>
          <a:ln>
            <a:noFill/>
          </a:ln>
        </p:spPr>
      </p:pic>
    </p:spTree>
    <p:extLst>
      <p:ext uri="{BB962C8B-B14F-4D97-AF65-F5344CB8AC3E}">
        <p14:creationId xmlns="" xmlns:p14="http://schemas.microsoft.com/office/powerpoint/2010/main" val="3977039246"/>
      </p:ext>
    </p:extLst>
  </p:cSld>
  <p:clrMapOvr>
    <a:masterClrMapping/>
  </p:clrMapOvr>
  <p:transition advClick="0" advTm="8000">
    <p:fade thruBlk="1"/>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276776"/>
            <a:ext cx="7632700" cy="559338"/>
          </a:xfrm>
          <a:prstGeom prst="rect">
            <a:avLst/>
          </a:prstGeom>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755650" y="972764"/>
            <a:ext cx="7596000" cy="3600000"/>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图片 4"/>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a:fillRect/>
          </a:stretch>
        </p:blipFill>
        <p:spPr bwMode="auto">
          <a:xfrm>
            <a:off x="8427021" y="-33501"/>
            <a:ext cx="733333" cy="720191"/>
          </a:xfrm>
          <a:prstGeom prst="rect">
            <a:avLst/>
          </a:prstGeom>
          <a:noFill/>
          <a:ln>
            <a:noFill/>
          </a:ln>
        </p:spPr>
      </p:pic>
    </p:spTree>
  </p:cSld>
  <p:clrMapOvr>
    <a:masterClrMapping/>
  </p:clrMapOvr>
  <p:transition advClick="0" advTm="8000">
    <p:fade thruBlk="1"/>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4"/>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4"/>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1" y="4767267"/>
            <a:ext cx="2133600" cy="273844"/>
          </a:xfrm>
          <a:prstGeom prst="rect">
            <a:avLst/>
          </a:prstGeom>
        </p:spPr>
        <p:txBody>
          <a:bodyPr/>
          <a:lstStyle/>
          <a:p>
            <a:fld id="{5BAA12BA-7539-4DF8-9800-C0C05854C258}" type="datetimeFigureOut">
              <a:rPr lang="zh-CN" altLang="en-US" smtClean="0"/>
              <a:pPr/>
              <a:t>2014/11/28</a:t>
            </a:fld>
            <a:endParaRPr lang="zh-CN" altLang="en-US"/>
          </a:p>
        </p:txBody>
      </p:sp>
      <p:sp>
        <p:nvSpPr>
          <p:cNvPr id="6" name="页脚占位符 5"/>
          <p:cNvSpPr>
            <a:spLocks noGrp="1"/>
          </p:cNvSpPr>
          <p:nvPr>
            <p:ph type="ftr" sz="quarter" idx="11"/>
          </p:nvPr>
        </p:nvSpPr>
        <p:spPr>
          <a:xfrm>
            <a:off x="3124200" y="4767267"/>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7"/>
            <a:ext cx="2133600" cy="273844"/>
          </a:xfrm>
          <a:prstGeom prst="rect">
            <a:avLst/>
          </a:prstGeom>
        </p:spPr>
        <p:txBody>
          <a:bodyPr/>
          <a:lstStyle/>
          <a:p>
            <a:fld id="{0235F95F-31AD-4167-851A-AF7B1C5F54E7}"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40"/>
            <a:ext cx="7772400" cy="1102519"/>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1" y="4767267"/>
            <a:ext cx="2133600" cy="273844"/>
          </a:xfrm>
          <a:prstGeom prst="rect">
            <a:avLst/>
          </a:prstGeom>
        </p:spPr>
        <p:txBody>
          <a:bodyPr/>
          <a:lstStyle/>
          <a:p>
            <a:fld id="{5BAA12BA-7539-4DF8-9800-C0C05854C258}" type="datetimeFigureOut">
              <a:rPr lang="zh-CN" altLang="en-US" smtClean="0"/>
              <a:pPr/>
              <a:t>2014/11/28</a:t>
            </a:fld>
            <a:endParaRPr lang="zh-CN" altLang="en-US"/>
          </a:p>
        </p:txBody>
      </p:sp>
      <p:sp>
        <p:nvSpPr>
          <p:cNvPr id="5" name="页脚占位符 4"/>
          <p:cNvSpPr>
            <a:spLocks noGrp="1"/>
          </p:cNvSpPr>
          <p:nvPr>
            <p:ph type="ftr" sz="quarter" idx="11"/>
          </p:nvPr>
        </p:nvSpPr>
        <p:spPr>
          <a:xfrm>
            <a:off x="3124200" y="4767267"/>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7"/>
            <a:ext cx="2133600" cy="273844"/>
          </a:xfrm>
          <a:prstGeom prst="rect">
            <a:avLst/>
          </a:prstGeom>
        </p:spPr>
        <p:txBody>
          <a:bodyPr/>
          <a:lstStyle/>
          <a:p>
            <a:fld id="{0235F95F-31AD-4167-851A-AF7B1C5F54E7}"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9" name="Freeform 6"/>
          <p:cNvSpPr>
            <a:spLocks/>
          </p:cNvSpPr>
          <p:nvPr/>
        </p:nvSpPr>
        <p:spPr bwMode="auto">
          <a:xfrm>
            <a:off x="6257486" y="1003030"/>
            <a:ext cx="2885324" cy="2577704"/>
          </a:xfrm>
          <a:custGeom>
            <a:avLst/>
            <a:gdLst>
              <a:gd name="T0" fmla="*/ 0 w 1208"/>
              <a:gd name="T1" fmla="*/ 1077 h 1077"/>
              <a:gd name="T2" fmla="*/ 375 w 1208"/>
              <a:gd name="T3" fmla="*/ 0 h 1077"/>
              <a:gd name="T4" fmla="*/ 1208 w 1208"/>
              <a:gd name="T5" fmla="*/ 0 h 1077"/>
              <a:gd name="T6" fmla="*/ 1208 w 1208"/>
              <a:gd name="T7" fmla="*/ 1077 h 1077"/>
              <a:gd name="T8" fmla="*/ 0 w 1208"/>
              <a:gd name="T9" fmla="*/ 1077 h 1077"/>
            </a:gdLst>
            <a:ahLst/>
            <a:cxnLst>
              <a:cxn ang="0">
                <a:pos x="T0" y="T1"/>
              </a:cxn>
              <a:cxn ang="0">
                <a:pos x="T2" y="T3"/>
              </a:cxn>
              <a:cxn ang="0">
                <a:pos x="T4" y="T5"/>
              </a:cxn>
              <a:cxn ang="0">
                <a:pos x="T6" y="T7"/>
              </a:cxn>
              <a:cxn ang="0">
                <a:pos x="T8" y="T9"/>
              </a:cxn>
            </a:cxnLst>
            <a:rect l="0" t="0" r="r" b="b"/>
            <a:pathLst>
              <a:path w="1208" h="1077">
                <a:moveTo>
                  <a:pt x="0" y="1077"/>
                </a:moveTo>
                <a:cubicBezTo>
                  <a:pt x="120" y="501"/>
                  <a:pt x="267" y="176"/>
                  <a:pt x="375" y="0"/>
                </a:cubicBezTo>
                <a:cubicBezTo>
                  <a:pt x="375" y="0"/>
                  <a:pt x="1208" y="0"/>
                  <a:pt x="1208" y="0"/>
                </a:cubicBezTo>
                <a:cubicBezTo>
                  <a:pt x="1208" y="1077"/>
                  <a:pt x="1208" y="1077"/>
                  <a:pt x="1208" y="1077"/>
                </a:cubicBezTo>
                <a:lnTo>
                  <a:pt x="0" y="1077"/>
                </a:lnTo>
                <a:close/>
              </a:path>
            </a:pathLst>
          </a:custGeom>
          <a:gradFill>
            <a:gsLst>
              <a:gs pos="15000">
                <a:schemeClr val="bg1">
                  <a:lumMod val="85000"/>
                </a:schemeClr>
              </a:gs>
              <a:gs pos="80000">
                <a:schemeClr val="bg1">
                  <a:lumMod val="65000"/>
                </a:schemeClr>
              </a:gs>
            </a:gsLst>
            <a:lin ang="5400000" scaled="0"/>
          </a:gradFill>
          <a:ln>
            <a:noFill/>
          </a:ln>
        </p:spPr>
        <p:txBody>
          <a:bodyPr vert="horz" wrap="square" lIns="68562" tIns="34281" rIns="68562" bIns="34281" numCol="1" anchor="t" anchorCtr="0" compatLnSpc="1">
            <a:prstTxWarp prst="textNoShape">
              <a:avLst/>
            </a:prstTxWarp>
          </a:bodyPr>
          <a:lstStyle/>
          <a:p>
            <a:pPr lvl="0"/>
            <a:endParaRPr lang="zh-CN" altLang="en-US"/>
          </a:p>
        </p:txBody>
      </p:sp>
      <p:sp>
        <p:nvSpPr>
          <p:cNvPr id="110" name="Freeform 5"/>
          <p:cNvSpPr>
            <a:spLocks/>
          </p:cNvSpPr>
          <p:nvPr/>
        </p:nvSpPr>
        <p:spPr bwMode="auto">
          <a:xfrm>
            <a:off x="2381" y="1003030"/>
            <a:ext cx="6646719" cy="2577704"/>
          </a:xfrm>
          <a:custGeom>
            <a:avLst/>
            <a:gdLst>
              <a:gd name="T0" fmla="*/ 2484 w 2783"/>
              <a:gd name="T1" fmla="*/ 1077 h 1077"/>
              <a:gd name="T2" fmla="*/ 2783 w 2783"/>
              <a:gd name="T3" fmla="*/ 0 h 1077"/>
              <a:gd name="T4" fmla="*/ 0 w 2783"/>
              <a:gd name="T5" fmla="*/ 0 h 1077"/>
              <a:gd name="T6" fmla="*/ 0 w 2783"/>
              <a:gd name="T7" fmla="*/ 1077 h 1077"/>
              <a:gd name="T8" fmla="*/ 2484 w 2783"/>
              <a:gd name="T9" fmla="*/ 1077 h 1077"/>
            </a:gdLst>
            <a:ahLst/>
            <a:cxnLst>
              <a:cxn ang="0">
                <a:pos x="T0" y="T1"/>
              </a:cxn>
              <a:cxn ang="0">
                <a:pos x="T2" y="T3"/>
              </a:cxn>
              <a:cxn ang="0">
                <a:pos x="T4" y="T5"/>
              </a:cxn>
              <a:cxn ang="0">
                <a:pos x="T6" y="T7"/>
              </a:cxn>
              <a:cxn ang="0">
                <a:pos x="T8" y="T9"/>
              </a:cxn>
            </a:cxnLst>
            <a:rect l="0" t="0" r="r" b="b"/>
            <a:pathLst>
              <a:path w="2783" h="1077">
                <a:moveTo>
                  <a:pt x="2484" y="1077"/>
                </a:moveTo>
                <a:cubicBezTo>
                  <a:pt x="2695" y="564"/>
                  <a:pt x="2765" y="218"/>
                  <a:pt x="2783" y="0"/>
                </a:cubicBezTo>
                <a:cubicBezTo>
                  <a:pt x="2783" y="0"/>
                  <a:pt x="0" y="0"/>
                  <a:pt x="0" y="0"/>
                </a:cubicBezTo>
                <a:cubicBezTo>
                  <a:pt x="0" y="1077"/>
                  <a:pt x="0" y="1077"/>
                  <a:pt x="0" y="1077"/>
                </a:cubicBezTo>
                <a:cubicBezTo>
                  <a:pt x="0" y="1077"/>
                  <a:pt x="2484" y="1077"/>
                  <a:pt x="2484" y="1077"/>
                </a:cubicBezTo>
                <a:close/>
              </a:path>
            </a:pathLst>
          </a:custGeom>
          <a:blipFill dpi="0" rotWithShape="1">
            <a:blip r:embed="rId2" cstate="email"/>
            <a:srcRect/>
            <a:stretch>
              <a:fillRect/>
            </a:stretch>
          </a:blipFill>
          <a:ln>
            <a:noFill/>
          </a:ln>
        </p:spPr>
        <p:txBody>
          <a:bodyPr vert="horz" wrap="square" lIns="68562" tIns="34281" rIns="68562" bIns="34281" numCol="1" anchor="t" anchorCtr="0" compatLnSpc="1">
            <a:prstTxWarp prst="textNoShape">
              <a:avLst/>
            </a:prstTxWarp>
          </a:bodyPr>
          <a:lstStyle/>
          <a:p>
            <a:pPr lvl="0"/>
            <a:endParaRPr lang="zh-CN" altLang="en-US"/>
          </a:p>
        </p:txBody>
      </p:sp>
      <p:sp>
        <p:nvSpPr>
          <p:cNvPr id="111" name="Text Box 7"/>
          <p:cNvSpPr txBox="1">
            <a:spLocks noChangeArrowheads="1"/>
          </p:cNvSpPr>
          <p:nvPr/>
        </p:nvSpPr>
        <p:spPr bwMode="auto">
          <a:xfrm>
            <a:off x="7389482" y="3108735"/>
            <a:ext cx="1102707" cy="207749"/>
          </a:xfrm>
          <a:prstGeom prst="rect">
            <a:avLst/>
          </a:prstGeom>
          <a:noFill/>
          <a:ln>
            <a:noFill/>
          </a:ln>
          <a:extLst>
            <a:ext uri="{909E8E84-426E-40DD-AFC4-6F175D3DCCD1}">
              <a14:hiddenFill xmlns="" xmlns:a14="http://schemas.microsoft.com/office/drawing/2010/main">
                <a:solidFill>
                  <a:srgbClr val="4F81BD"/>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8562" tIns="34281" rIns="68562" bIns="34281">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buNone/>
              <a:defRPr/>
            </a:pPr>
            <a:r>
              <a:rPr lang="en-US" altLang="zh-CN" sz="900" dirty="0" smtClean="0">
                <a:solidFill>
                  <a:srgbClr val="FFFFFF"/>
                </a:solidFill>
                <a:latin typeface="FrutigerNext LT Bold" pitchFamily="34" charset="0"/>
                <a:ea typeface="MS PGothic" pitchFamily="34" charset="-128"/>
              </a:rPr>
              <a:t>www.huawei.com</a:t>
            </a:r>
          </a:p>
        </p:txBody>
      </p:sp>
      <p:sp>
        <p:nvSpPr>
          <p:cNvPr id="68" name="Rectangle 86"/>
          <p:cNvSpPr>
            <a:spLocks noChangeArrowheads="1"/>
          </p:cNvSpPr>
          <p:nvPr/>
        </p:nvSpPr>
        <p:spPr bwMode="auto">
          <a:xfrm>
            <a:off x="7801326" y="4145757"/>
            <a:ext cx="716570" cy="748904"/>
          </a:xfrm>
          <a:prstGeom prst="rect">
            <a:avLst/>
          </a:prstGeom>
          <a:solidFill>
            <a:schemeClr val="bg1"/>
          </a:solidFill>
          <a:ln>
            <a:noFill/>
          </a:ln>
          <a:effectLst/>
          <a:extLs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68562" tIns="34281" rIns="68562" bIns="34281" anchor="ctr"/>
          <a:lstStyle/>
          <a:p>
            <a:endParaRPr lang="zh-CN" altLang="en-US"/>
          </a:p>
        </p:txBody>
      </p:sp>
      <p:sp>
        <p:nvSpPr>
          <p:cNvPr id="1508364" name="Rectangle 12"/>
          <p:cNvSpPr>
            <a:spLocks noGrp="1" noChangeArrowheads="1"/>
          </p:cNvSpPr>
          <p:nvPr>
            <p:ph type="ctrTitle"/>
          </p:nvPr>
        </p:nvSpPr>
        <p:spPr>
          <a:xfrm>
            <a:off x="672529" y="1597821"/>
            <a:ext cx="5511159" cy="1102519"/>
          </a:xfrm>
        </p:spPr>
        <p:txBody>
          <a:bodyPr/>
          <a:lstStyle>
            <a:lvl1pPr>
              <a:defRPr sz="3000">
                <a:solidFill>
                  <a:schemeClr val="bg1"/>
                </a:solidFill>
                <a:effectLst>
                  <a:outerShdw blurRad="50800" dist="38100" dir="2700000" algn="tl" rotWithShape="0">
                    <a:prstClr val="black">
                      <a:alpha val="40000"/>
                    </a:prstClr>
                  </a:outerShdw>
                </a:effectLst>
              </a:defRPr>
            </a:lvl1pPr>
          </a:lstStyle>
          <a:p>
            <a:r>
              <a:rPr lang="zh-CN" altLang="en-US" smtClean="0"/>
              <a:t>单击此处编辑母版标题样式</a:t>
            </a:r>
            <a:endParaRPr lang="zh-CN" altLang="en-US" dirty="0"/>
          </a:p>
        </p:txBody>
      </p:sp>
      <p:sp>
        <p:nvSpPr>
          <p:cNvPr id="1508365" name="Rectangle 13"/>
          <p:cNvSpPr>
            <a:spLocks noGrp="1" noChangeArrowheads="1"/>
          </p:cNvSpPr>
          <p:nvPr>
            <p:ph type="subTitle" idx="1"/>
          </p:nvPr>
        </p:nvSpPr>
        <p:spPr>
          <a:xfrm>
            <a:off x="672529" y="3081338"/>
            <a:ext cx="5509968" cy="400050"/>
          </a:xfrm>
        </p:spPr>
        <p:txBody>
          <a:bodyPr anchor="ctr"/>
          <a:lstStyle>
            <a:lvl1pPr marL="0" indent="0">
              <a:buFontTx/>
              <a:buNone/>
              <a:defRPr>
                <a:solidFill>
                  <a:schemeClr val="bg1"/>
                </a:solidFill>
                <a:effectLst>
                  <a:outerShdw blurRad="50800" dist="38100" dir="2700000" algn="tl" rotWithShape="0">
                    <a:prstClr val="black">
                      <a:alpha val="40000"/>
                    </a:prstClr>
                  </a:outerShdw>
                </a:effectLst>
              </a:defRPr>
            </a:lvl1pPr>
          </a:lstStyle>
          <a:p>
            <a:r>
              <a:rPr lang="zh-CN" altLang="en-US" smtClean="0"/>
              <a:t>单击此处编辑母版副标题样式</a:t>
            </a:r>
            <a:endParaRPr lang="zh-CN" altLang="en-US"/>
          </a:p>
        </p:txBody>
      </p:sp>
      <p:sp>
        <p:nvSpPr>
          <p:cNvPr id="1508366" name="Rectangle 14"/>
          <p:cNvSpPr>
            <a:spLocks noChangeArrowheads="1"/>
          </p:cNvSpPr>
          <p:nvPr/>
        </p:nvSpPr>
        <p:spPr bwMode="auto">
          <a:xfrm>
            <a:off x="-1844988" y="396479"/>
            <a:ext cx="1844988" cy="3980259"/>
          </a:xfrm>
          <a:prstGeom prst="rect">
            <a:avLst/>
          </a:prstGeom>
          <a:noFill/>
          <a:ln w="9525">
            <a:noFill/>
            <a:miter lim="800000"/>
            <a:headEnd/>
            <a:tailEnd/>
          </a:ln>
          <a:effectLst/>
        </p:spPr>
        <p:txBody>
          <a:bodyPr lIns="65831" tIns="32916" rIns="65831" bIns="32916"/>
          <a:lstStyle/>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英文标题</a:t>
            </a:r>
            <a:r>
              <a:rPr lang="en-US" altLang="zh-CN" sz="900" b="0" dirty="0">
                <a:solidFill>
                  <a:srgbClr val="F8F8F8"/>
                </a:solidFill>
                <a:ea typeface="华文细黑" pitchFamily="2" charset="-122"/>
                <a:cs typeface="SimSun" pitchFamily="2" charset="-122"/>
              </a:rPr>
              <a:t>:32-35pt  </a:t>
            </a: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颜色</a:t>
            </a:r>
            <a:r>
              <a:rPr lang="en-US" altLang="zh-CN" sz="900" b="0" dirty="0">
                <a:solidFill>
                  <a:srgbClr val="F8F8F8"/>
                </a:solidFill>
                <a:ea typeface="华文细黑" pitchFamily="2" charset="-122"/>
                <a:cs typeface="SimSun" pitchFamily="2" charset="-122"/>
              </a:rPr>
              <a:t>: R153 G0 B0</a:t>
            </a:r>
          </a:p>
          <a:p>
            <a:pPr marL="257106" indent="-257106" algn="r">
              <a:lnSpc>
                <a:spcPct val="125000"/>
              </a:lnSpc>
              <a:spcBef>
                <a:spcPct val="20000"/>
              </a:spcBef>
              <a:buClr>
                <a:srgbClr val="990000"/>
              </a:buClr>
              <a:buFontTx/>
              <a:buNone/>
            </a:pPr>
            <a:r>
              <a:rPr lang="zh-CN" altLang="en-US" sz="900" b="0" dirty="0">
                <a:solidFill>
                  <a:srgbClr val="F8F8F8"/>
                </a:solidFill>
                <a:latin typeface="FrutigerNext LT Medium" pitchFamily="34" charset="0"/>
                <a:ea typeface="华文细黑" pitchFamily="2" charset="-122"/>
                <a:cs typeface="SimSun" pitchFamily="2" charset="-122"/>
              </a:rPr>
              <a:t>内部使用字体 </a:t>
            </a:r>
            <a:r>
              <a:rPr lang="en-US" altLang="zh-CN" sz="900" b="0" dirty="0">
                <a:solidFill>
                  <a:srgbClr val="F8F8F8"/>
                </a:solidFill>
                <a:latin typeface="FrutigerNext LT Medium" pitchFamily="34" charset="0"/>
                <a:ea typeface="华文细黑" pitchFamily="2" charset="-122"/>
                <a:cs typeface="SimSun" pitchFamily="2" charset="-122"/>
              </a:rPr>
              <a:t>:</a:t>
            </a:r>
          </a:p>
          <a:p>
            <a:pPr marL="257106" indent="-257106" algn="r">
              <a:lnSpc>
                <a:spcPct val="125000"/>
              </a:lnSpc>
              <a:spcBef>
                <a:spcPct val="20000"/>
              </a:spcBef>
              <a:buClr>
                <a:srgbClr val="990000"/>
              </a:buClr>
              <a:buFontTx/>
              <a:buNone/>
            </a:pPr>
            <a:r>
              <a:rPr lang="en-US" altLang="zh-CN" sz="900" b="0" dirty="0" err="1">
                <a:solidFill>
                  <a:srgbClr val="F8F8F8"/>
                </a:solidFill>
                <a:latin typeface="FrutigerNext LT Medium" pitchFamily="34" charset="0"/>
                <a:ea typeface="华文细黑" pitchFamily="2" charset="-122"/>
                <a:cs typeface="SimSun" pitchFamily="2" charset="-122"/>
              </a:rPr>
              <a:t>FrutigerNext</a:t>
            </a:r>
            <a:r>
              <a:rPr lang="en-US" altLang="zh-CN" sz="900" b="0" dirty="0">
                <a:solidFill>
                  <a:srgbClr val="F8F8F8"/>
                </a:solidFill>
                <a:latin typeface="FrutigerNext LT Medium" pitchFamily="34" charset="0"/>
                <a:ea typeface="华文细黑" pitchFamily="2" charset="-122"/>
                <a:cs typeface="SimSun" pitchFamily="2" charset="-122"/>
              </a:rPr>
              <a:t> LT Medium</a:t>
            </a:r>
          </a:p>
          <a:p>
            <a:pPr marL="257106" indent="-257106" algn="r">
              <a:lnSpc>
                <a:spcPct val="125000"/>
              </a:lnSpc>
              <a:spcBef>
                <a:spcPct val="20000"/>
              </a:spcBef>
              <a:buClr>
                <a:srgbClr val="990000"/>
              </a:buClr>
              <a:buFontTx/>
              <a:buNone/>
            </a:pPr>
            <a:r>
              <a:rPr lang="zh-CN" altLang="en-US" sz="900" b="0" dirty="0">
                <a:solidFill>
                  <a:srgbClr val="F8F8F8"/>
                </a:solidFill>
                <a:latin typeface="FrutigerNext LT Medium" pitchFamily="34" charset="0"/>
                <a:ea typeface="华文细黑" pitchFamily="2" charset="-122"/>
                <a:cs typeface="SimSun" pitchFamily="2" charset="-122"/>
              </a:rPr>
              <a:t>外部使用字体 </a:t>
            </a:r>
            <a:r>
              <a:rPr lang="en-US" altLang="zh-CN" sz="900" b="0" dirty="0">
                <a:solidFill>
                  <a:srgbClr val="F8F8F8"/>
                </a:solidFill>
                <a:latin typeface="FrutigerNext LT Medium" pitchFamily="34" charset="0"/>
                <a:ea typeface="华文细黑" pitchFamily="2" charset="-122"/>
                <a:cs typeface="SimSun" pitchFamily="2" charset="-122"/>
              </a:rPr>
              <a:t>: Arial</a:t>
            </a:r>
          </a:p>
          <a:p>
            <a:pPr marL="257106" indent="-257106" algn="r">
              <a:lnSpc>
                <a:spcPct val="75000"/>
              </a:lnSpc>
              <a:spcBef>
                <a:spcPct val="20000"/>
              </a:spcBef>
              <a:buClr>
                <a:srgbClr val="990000"/>
              </a:buClr>
              <a:buFontTx/>
              <a:buNone/>
            </a:pPr>
            <a:endParaRPr lang="en-US" altLang="zh-CN" sz="900" b="0" dirty="0">
              <a:solidFill>
                <a:srgbClr val="F8F8F8"/>
              </a:solidFill>
              <a:ea typeface="华文细黑" pitchFamily="2" charset="-122"/>
              <a:cs typeface="SimSun" pitchFamily="2" charset="-122"/>
            </a:endParaRP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中文标题</a:t>
            </a:r>
            <a:r>
              <a:rPr lang="en-US" altLang="zh-CN" sz="900" b="0" dirty="0">
                <a:solidFill>
                  <a:srgbClr val="F8F8F8"/>
                </a:solidFill>
                <a:ea typeface="华文细黑" pitchFamily="2" charset="-122"/>
                <a:cs typeface="SimSun" pitchFamily="2" charset="-122"/>
              </a:rPr>
              <a:t>:30-32pt  </a:t>
            </a: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颜色</a:t>
            </a:r>
            <a:r>
              <a:rPr lang="en-US" altLang="zh-CN" sz="900" b="0" dirty="0">
                <a:solidFill>
                  <a:srgbClr val="F8F8F8"/>
                </a:solidFill>
                <a:ea typeface="华文细黑" pitchFamily="2" charset="-122"/>
                <a:cs typeface="SimSun" pitchFamily="2" charset="-122"/>
              </a:rPr>
              <a:t>: R153 G0 B0</a:t>
            </a: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字体</a:t>
            </a:r>
            <a:r>
              <a:rPr lang="en-US" altLang="zh-CN" sz="900" b="0" dirty="0">
                <a:solidFill>
                  <a:srgbClr val="F8F8F8"/>
                </a:solidFill>
                <a:ea typeface="华文细黑" pitchFamily="2" charset="-122"/>
                <a:cs typeface="SimSun" pitchFamily="2" charset="-122"/>
              </a:rPr>
              <a:t>:</a:t>
            </a:r>
            <a:r>
              <a:rPr lang="zh-CN" altLang="en-US" sz="900" b="0" dirty="0">
                <a:solidFill>
                  <a:srgbClr val="F8F8F8"/>
                </a:solidFill>
                <a:ea typeface="华文细黑" pitchFamily="2" charset="-122"/>
                <a:cs typeface="SimSun" pitchFamily="2" charset="-122"/>
              </a:rPr>
              <a:t>黑体</a:t>
            </a:r>
          </a:p>
          <a:p>
            <a:pPr marL="257106" indent="-257106" algn="r">
              <a:lnSpc>
                <a:spcPct val="125000"/>
              </a:lnSpc>
              <a:spcBef>
                <a:spcPct val="20000"/>
              </a:spcBef>
              <a:buClr>
                <a:srgbClr val="990000"/>
              </a:buClr>
              <a:buFontTx/>
              <a:buNone/>
            </a:pPr>
            <a:endParaRPr lang="zh-CN" altLang="en-US" sz="900" b="0" dirty="0">
              <a:solidFill>
                <a:srgbClr val="F8F8F8"/>
              </a:solidFill>
              <a:ea typeface="华文细黑" pitchFamily="2" charset="-122"/>
              <a:cs typeface="SimSun" pitchFamily="2" charset="-122"/>
            </a:endParaRPr>
          </a:p>
          <a:p>
            <a:pPr marL="257106" indent="-257106" algn="r">
              <a:lnSpc>
                <a:spcPct val="125000"/>
              </a:lnSpc>
              <a:spcBef>
                <a:spcPct val="20000"/>
              </a:spcBef>
              <a:buClr>
                <a:srgbClr val="990000"/>
              </a:buClr>
              <a:buFontTx/>
              <a:buNone/>
            </a:pPr>
            <a:endParaRPr lang="zh-CN" altLang="en-US" sz="900" b="0" dirty="0">
              <a:solidFill>
                <a:srgbClr val="F8F8F8"/>
              </a:solidFill>
              <a:ea typeface="华文细黑" pitchFamily="2" charset="-122"/>
              <a:cs typeface="SimSun" pitchFamily="2" charset="-122"/>
            </a:endParaRPr>
          </a:p>
          <a:p>
            <a:pPr marL="257106" indent="-257106" algn="r">
              <a:lnSpc>
                <a:spcPct val="125000"/>
              </a:lnSpc>
              <a:spcBef>
                <a:spcPct val="20000"/>
              </a:spcBef>
              <a:buClr>
                <a:srgbClr val="990000"/>
              </a:buClr>
              <a:buFontTx/>
              <a:buNone/>
            </a:pPr>
            <a:endParaRPr lang="zh-CN" altLang="en-US" sz="900" b="0" dirty="0">
              <a:solidFill>
                <a:srgbClr val="F8F8F8"/>
              </a:solidFill>
              <a:ea typeface="华文细黑" pitchFamily="2" charset="-122"/>
              <a:cs typeface="SimSun" pitchFamily="2" charset="-122"/>
            </a:endParaRP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英文正文</a:t>
            </a:r>
            <a:r>
              <a:rPr lang="en-US" altLang="zh-CN" sz="900" b="0" dirty="0">
                <a:solidFill>
                  <a:srgbClr val="F8F8F8"/>
                </a:solidFill>
                <a:ea typeface="华文细黑" pitchFamily="2" charset="-122"/>
                <a:cs typeface="SimSun" pitchFamily="2" charset="-122"/>
              </a:rPr>
              <a:t>:20-22pt</a:t>
            </a: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子目录 </a:t>
            </a:r>
            <a:r>
              <a:rPr lang="en-US" altLang="zh-CN" sz="900" b="0" dirty="0">
                <a:solidFill>
                  <a:srgbClr val="F8F8F8"/>
                </a:solidFill>
                <a:ea typeface="华文细黑" pitchFamily="2" charset="-122"/>
                <a:cs typeface="SimSun" pitchFamily="2" charset="-122"/>
              </a:rPr>
              <a:t>(2-5</a:t>
            </a:r>
            <a:r>
              <a:rPr lang="zh-CN" altLang="en-US" sz="900" b="0" dirty="0">
                <a:solidFill>
                  <a:srgbClr val="F8F8F8"/>
                </a:solidFill>
                <a:ea typeface="华文细黑" pitchFamily="2" charset="-122"/>
                <a:cs typeface="SimSun" pitchFamily="2" charset="-122"/>
              </a:rPr>
              <a:t>级</a:t>
            </a:r>
            <a:r>
              <a:rPr lang="en-US" altLang="zh-CN" sz="900" b="0" dirty="0">
                <a:solidFill>
                  <a:srgbClr val="F8F8F8"/>
                </a:solidFill>
                <a:ea typeface="华文细黑" pitchFamily="2" charset="-122"/>
                <a:cs typeface="SimSun" pitchFamily="2" charset="-122"/>
              </a:rPr>
              <a:t>) :18pt  </a:t>
            </a: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颜色</a:t>
            </a:r>
            <a:r>
              <a:rPr lang="en-US" altLang="zh-CN" sz="900" b="0" dirty="0">
                <a:solidFill>
                  <a:srgbClr val="F8F8F8"/>
                </a:solidFill>
                <a:ea typeface="华文细黑" pitchFamily="2" charset="-122"/>
                <a:cs typeface="SimSun" pitchFamily="2" charset="-122"/>
              </a:rPr>
              <a:t>:</a:t>
            </a:r>
            <a:r>
              <a:rPr lang="zh-CN" altLang="en-US" sz="900" b="0" dirty="0">
                <a:solidFill>
                  <a:srgbClr val="F8F8F8"/>
                </a:solidFill>
                <a:ea typeface="华文细黑" pitchFamily="2" charset="-122"/>
                <a:cs typeface="SimSun" pitchFamily="2" charset="-122"/>
              </a:rPr>
              <a:t>黑色</a:t>
            </a:r>
          </a:p>
          <a:p>
            <a:pPr marL="257106" indent="-257106" algn="r">
              <a:lnSpc>
                <a:spcPct val="125000"/>
              </a:lnSpc>
              <a:spcBef>
                <a:spcPct val="20000"/>
              </a:spcBef>
              <a:buClr>
                <a:srgbClr val="990000"/>
              </a:buClr>
              <a:buFontTx/>
              <a:buNone/>
            </a:pPr>
            <a:r>
              <a:rPr lang="zh-CN" altLang="en-US" sz="900" b="0" dirty="0">
                <a:solidFill>
                  <a:srgbClr val="F8F8F8"/>
                </a:solidFill>
                <a:latin typeface="FrutigerNext LT Medium" pitchFamily="34" charset="0"/>
                <a:ea typeface="华文细黑" pitchFamily="2" charset="-122"/>
                <a:cs typeface="SimSun" pitchFamily="2" charset="-122"/>
              </a:rPr>
              <a:t>内部使用字体 </a:t>
            </a:r>
            <a:r>
              <a:rPr lang="en-US" altLang="zh-CN" sz="900" b="0" dirty="0">
                <a:solidFill>
                  <a:srgbClr val="F8F8F8"/>
                </a:solidFill>
                <a:latin typeface="FrutigerNext LT Medium" pitchFamily="34" charset="0"/>
                <a:ea typeface="华文细黑" pitchFamily="2" charset="-122"/>
                <a:cs typeface="SimSun" pitchFamily="2" charset="-122"/>
              </a:rPr>
              <a:t>:</a:t>
            </a:r>
          </a:p>
          <a:p>
            <a:pPr marL="257106" indent="-257106" algn="r">
              <a:lnSpc>
                <a:spcPct val="125000"/>
              </a:lnSpc>
              <a:spcBef>
                <a:spcPct val="20000"/>
              </a:spcBef>
              <a:buClr>
                <a:srgbClr val="990000"/>
              </a:buClr>
              <a:buFontTx/>
              <a:buNone/>
            </a:pPr>
            <a:r>
              <a:rPr lang="en-US" altLang="zh-CN" sz="900" b="0" dirty="0" err="1">
                <a:solidFill>
                  <a:srgbClr val="F8F8F8"/>
                </a:solidFill>
                <a:latin typeface="FrutigerNext LT Medium" pitchFamily="34" charset="0"/>
                <a:ea typeface="华文细黑" pitchFamily="2" charset="-122"/>
                <a:cs typeface="SimSun" pitchFamily="2" charset="-122"/>
              </a:rPr>
              <a:t>FrutigerNext</a:t>
            </a:r>
            <a:r>
              <a:rPr lang="en-US" altLang="zh-CN" sz="900" b="0" dirty="0">
                <a:solidFill>
                  <a:srgbClr val="F8F8F8"/>
                </a:solidFill>
                <a:latin typeface="FrutigerNext LT Medium" pitchFamily="34" charset="0"/>
                <a:ea typeface="华文细黑" pitchFamily="2" charset="-122"/>
                <a:cs typeface="SimSun" pitchFamily="2" charset="-122"/>
              </a:rPr>
              <a:t> LT Regular</a:t>
            </a:r>
          </a:p>
          <a:p>
            <a:pPr marL="257106" indent="-257106" algn="r">
              <a:lnSpc>
                <a:spcPct val="125000"/>
              </a:lnSpc>
              <a:spcBef>
                <a:spcPct val="20000"/>
              </a:spcBef>
              <a:buClr>
                <a:srgbClr val="990000"/>
              </a:buClr>
              <a:buFontTx/>
              <a:buNone/>
            </a:pPr>
            <a:r>
              <a:rPr lang="zh-CN" altLang="en-US" sz="900" b="0" dirty="0">
                <a:solidFill>
                  <a:srgbClr val="F8F8F8"/>
                </a:solidFill>
                <a:latin typeface="FrutigerNext LT Medium" pitchFamily="34" charset="0"/>
                <a:ea typeface="华文细黑" pitchFamily="2" charset="-122"/>
                <a:cs typeface="SimSun" pitchFamily="2" charset="-122"/>
              </a:rPr>
              <a:t>外部使用字体 </a:t>
            </a:r>
            <a:r>
              <a:rPr lang="en-US" altLang="zh-CN" sz="900" b="0" dirty="0">
                <a:solidFill>
                  <a:srgbClr val="F8F8F8"/>
                </a:solidFill>
                <a:latin typeface="FrutigerNext LT Medium" pitchFamily="34" charset="0"/>
                <a:ea typeface="华文细黑" pitchFamily="2" charset="-122"/>
                <a:cs typeface="SimSun" pitchFamily="2" charset="-122"/>
              </a:rPr>
              <a:t>: Arial</a:t>
            </a:r>
          </a:p>
          <a:p>
            <a:pPr marL="257106" indent="-257106" algn="r">
              <a:lnSpc>
                <a:spcPct val="75000"/>
              </a:lnSpc>
              <a:spcBef>
                <a:spcPct val="20000"/>
              </a:spcBef>
              <a:buClr>
                <a:srgbClr val="990000"/>
              </a:buClr>
              <a:buFontTx/>
              <a:buNone/>
            </a:pPr>
            <a:endParaRPr lang="en-US" altLang="zh-CN" sz="900" b="0" dirty="0">
              <a:solidFill>
                <a:srgbClr val="F8F8F8"/>
              </a:solidFill>
              <a:ea typeface="华文细黑" pitchFamily="2" charset="-122"/>
              <a:cs typeface="SimSun" pitchFamily="2" charset="-122"/>
            </a:endParaRP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中文正文</a:t>
            </a:r>
            <a:r>
              <a:rPr lang="en-US" altLang="zh-CN" sz="900" b="0" dirty="0">
                <a:solidFill>
                  <a:srgbClr val="F8F8F8"/>
                </a:solidFill>
                <a:ea typeface="华文细黑" pitchFamily="2" charset="-122"/>
                <a:cs typeface="SimSun" pitchFamily="2" charset="-122"/>
              </a:rPr>
              <a:t>:18-20pt</a:t>
            </a: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子目录</a:t>
            </a:r>
            <a:r>
              <a:rPr lang="en-US" altLang="zh-CN" sz="900" b="0" dirty="0">
                <a:solidFill>
                  <a:srgbClr val="F8F8F8"/>
                </a:solidFill>
                <a:ea typeface="华文细黑" pitchFamily="2" charset="-122"/>
                <a:cs typeface="SimSun" pitchFamily="2" charset="-122"/>
              </a:rPr>
              <a:t>(2-5</a:t>
            </a:r>
            <a:r>
              <a:rPr lang="zh-CN" altLang="en-US" sz="900" b="0" dirty="0">
                <a:solidFill>
                  <a:srgbClr val="F8F8F8"/>
                </a:solidFill>
                <a:ea typeface="华文细黑" pitchFamily="2" charset="-122"/>
                <a:cs typeface="SimSun" pitchFamily="2" charset="-122"/>
              </a:rPr>
              <a:t>级</a:t>
            </a:r>
            <a:r>
              <a:rPr lang="en-US" altLang="zh-CN" sz="900" b="0" dirty="0">
                <a:solidFill>
                  <a:srgbClr val="F8F8F8"/>
                </a:solidFill>
                <a:ea typeface="华文细黑" pitchFamily="2" charset="-122"/>
                <a:cs typeface="SimSun" pitchFamily="2" charset="-122"/>
              </a:rPr>
              <a:t>):18pt </a:t>
            </a: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颜色</a:t>
            </a:r>
            <a:r>
              <a:rPr lang="en-US" altLang="zh-CN" sz="900" b="0" dirty="0">
                <a:solidFill>
                  <a:srgbClr val="F8F8F8"/>
                </a:solidFill>
                <a:ea typeface="华文细黑" pitchFamily="2" charset="-122"/>
                <a:cs typeface="SimSun" pitchFamily="2" charset="-122"/>
              </a:rPr>
              <a:t>:</a:t>
            </a:r>
            <a:r>
              <a:rPr lang="zh-CN" altLang="en-US" sz="900" b="0" dirty="0">
                <a:solidFill>
                  <a:srgbClr val="F8F8F8"/>
                </a:solidFill>
                <a:ea typeface="华文细黑" pitchFamily="2" charset="-122"/>
                <a:cs typeface="SimSun" pitchFamily="2" charset="-122"/>
              </a:rPr>
              <a:t>黑色</a:t>
            </a: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字体</a:t>
            </a:r>
            <a:r>
              <a:rPr lang="en-US" altLang="zh-CN" sz="900" b="0" dirty="0">
                <a:solidFill>
                  <a:srgbClr val="F8F8F8"/>
                </a:solidFill>
                <a:ea typeface="华文细黑" pitchFamily="2" charset="-122"/>
                <a:cs typeface="SimSun" pitchFamily="2" charset="-122"/>
              </a:rPr>
              <a:t>:</a:t>
            </a:r>
            <a:r>
              <a:rPr lang="zh-CN" altLang="en-US" sz="900" b="0" dirty="0">
                <a:solidFill>
                  <a:srgbClr val="F8F8F8"/>
                </a:solidFill>
                <a:ea typeface="华文细黑" pitchFamily="2" charset="-122"/>
                <a:cs typeface="SimSun" pitchFamily="2" charset="-122"/>
              </a:rPr>
              <a:t>细黑体 </a:t>
            </a:r>
            <a:endParaRPr lang="zh-CN" altLang="en-US" sz="900" b="0" dirty="0">
              <a:solidFill>
                <a:srgbClr val="080808"/>
              </a:solidFill>
              <a:ea typeface="华文细黑" pitchFamily="2" charset="-122"/>
              <a:cs typeface="SimSun" pitchFamily="2" charset="-122"/>
            </a:endParaRPr>
          </a:p>
        </p:txBody>
      </p:sp>
      <p:sp>
        <p:nvSpPr>
          <p:cNvPr id="1508367" name="Rectangle 15"/>
          <p:cNvSpPr>
            <a:spLocks noChangeArrowheads="1"/>
          </p:cNvSpPr>
          <p:nvPr/>
        </p:nvSpPr>
        <p:spPr bwMode="auto">
          <a:xfrm>
            <a:off x="9268985" y="4083513"/>
            <a:ext cx="920113" cy="242362"/>
          </a:xfrm>
          <a:prstGeom prst="rect">
            <a:avLst/>
          </a:prstGeom>
          <a:solidFill>
            <a:srgbClr val="F8F8F8"/>
          </a:solidFill>
          <a:ln w="9525" algn="ctr">
            <a:noFill/>
            <a:miter lim="800000"/>
            <a:headEnd/>
            <a:tailEnd/>
          </a:ln>
          <a:effectLst/>
        </p:spPr>
        <p:txBody>
          <a:bodyPr lIns="68550" tIns="34275" rIns="68550" bIns="34275" anchor="ctr">
            <a:spAutoFit/>
          </a:bodyPr>
          <a:lstStyle/>
          <a:p>
            <a:pPr algn="ctr" defTabSz="658240" eaLnBrk="0" hangingPunct="0">
              <a:buClrTx/>
              <a:buFontTx/>
              <a:buNone/>
            </a:pPr>
            <a:endParaRPr lang="zh-CN" altLang="zh-CN" sz="1100" b="0">
              <a:latin typeface="FrutigerNext LT Regular" pitchFamily="34" charset="0"/>
              <a:ea typeface="MS PGothic" pitchFamily="34" charset="-128"/>
            </a:endParaRPr>
          </a:p>
        </p:txBody>
      </p:sp>
      <p:grpSp>
        <p:nvGrpSpPr>
          <p:cNvPr id="2" name="Group 16"/>
          <p:cNvGrpSpPr>
            <a:grpSpLocks/>
          </p:cNvGrpSpPr>
          <p:nvPr/>
        </p:nvGrpSpPr>
        <p:grpSpPr bwMode="auto">
          <a:xfrm>
            <a:off x="9352305" y="3958828"/>
            <a:ext cx="741566" cy="138113"/>
            <a:chOff x="6657" y="3492"/>
            <a:chExt cx="527" cy="121"/>
          </a:xfrm>
        </p:grpSpPr>
        <p:sp>
          <p:nvSpPr>
            <p:cNvPr id="1508369" name="Rectangle 17"/>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endParaRPr lang="zh-CN" altLang="en-US"/>
            </a:p>
          </p:txBody>
        </p:sp>
        <p:sp>
          <p:nvSpPr>
            <p:cNvPr id="1508370" name="Rectangle 18"/>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endParaRPr lang="zh-CN" altLang="en-US"/>
            </a:p>
          </p:txBody>
        </p:sp>
        <p:sp>
          <p:nvSpPr>
            <p:cNvPr id="1508371" name="Rectangle 19"/>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endParaRPr lang="zh-CN" altLang="en-US"/>
            </a:p>
          </p:txBody>
        </p:sp>
        <p:sp>
          <p:nvSpPr>
            <p:cNvPr id="1508372" name="Rectangle 20"/>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endParaRPr lang="zh-CN" altLang="en-US"/>
            </a:p>
          </p:txBody>
        </p:sp>
      </p:grpSp>
      <p:grpSp>
        <p:nvGrpSpPr>
          <p:cNvPr id="3" name="Group 21"/>
          <p:cNvGrpSpPr>
            <a:grpSpLocks/>
          </p:cNvGrpSpPr>
          <p:nvPr/>
        </p:nvGrpSpPr>
        <p:grpSpPr bwMode="auto">
          <a:xfrm>
            <a:off x="9352305" y="4652965"/>
            <a:ext cx="741566" cy="136922"/>
            <a:chOff x="6657" y="4103"/>
            <a:chExt cx="527" cy="121"/>
          </a:xfrm>
        </p:grpSpPr>
        <p:sp>
          <p:nvSpPr>
            <p:cNvPr id="1508374" name="Rectangle 22"/>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endParaRPr lang="zh-CN" altLang="en-US"/>
            </a:p>
          </p:txBody>
        </p:sp>
        <p:sp>
          <p:nvSpPr>
            <p:cNvPr id="1508375" name="Rectangle 23"/>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endParaRPr lang="zh-CN" altLang="en-US"/>
            </a:p>
          </p:txBody>
        </p:sp>
        <p:sp>
          <p:nvSpPr>
            <p:cNvPr id="1508376" name="Rectangle 24"/>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endParaRPr lang="zh-CN" altLang="en-US"/>
            </a:p>
          </p:txBody>
        </p:sp>
        <p:sp>
          <p:nvSpPr>
            <p:cNvPr id="1508377" name="Rectangle 25"/>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endParaRPr lang="zh-CN" altLang="en-US"/>
            </a:p>
          </p:txBody>
        </p:sp>
      </p:grpSp>
      <p:grpSp>
        <p:nvGrpSpPr>
          <p:cNvPr id="4" name="Group 26"/>
          <p:cNvGrpSpPr>
            <a:grpSpLocks/>
          </p:cNvGrpSpPr>
          <p:nvPr/>
        </p:nvGrpSpPr>
        <p:grpSpPr bwMode="auto">
          <a:xfrm>
            <a:off x="9352305" y="4837510"/>
            <a:ext cx="741566" cy="136922"/>
            <a:chOff x="6657" y="4266"/>
            <a:chExt cx="527" cy="121"/>
          </a:xfrm>
        </p:grpSpPr>
        <p:sp>
          <p:nvSpPr>
            <p:cNvPr id="1508379" name="Rectangle 27"/>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endParaRPr lang="zh-CN" altLang="en-US"/>
            </a:p>
          </p:txBody>
        </p:sp>
        <p:sp>
          <p:nvSpPr>
            <p:cNvPr id="1508380" name="Rectangle 28"/>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endParaRPr lang="zh-CN" altLang="en-US"/>
            </a:p>
          </p:txBody>
        </p:sp>
        <p:sp>
          <p:nvSpPr>
            <p:cNvPr id="1508381" name="Rectangle 29"/>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endParaRPr lang="zh-CN" altLang="en-US"/>
            </a:p>
          </p:txBody>
        </p:sp>
        <p:sp>
          <p:nvSpPr>
            <p:cNvPr id="1508382" name="Rectangle 30"/>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endParaRPr lang="zh-CN" altLang="en-US"/>
            </a:p>
          </p:txBody>
        </p:sp>
      </p:grpSp>
      <p:grpSp>
        <p:nvGrpSpPr>
          <p:cNvPr id="5" name="Group 31"/>
          <p:cNvGrpSpPr>
            <a:grpSpLocks/>
          </p:cNvGrpSpPr>
          <p:nvPr/>
        </p:nvGrpSpPr>
        <p:grpSpPr bwMode="auto">
          <a:xfrm>
            <a:off x="9352305" y="4145758"/>
            <a:ext cx="741566" cy="136922"/>
            <a:chOff x="6657" y="3656"/>
            <a:chExt cx="527" cy="121"/>
          </a:xfrm>
        </p:grpSpPr>
        <p:sp>
          <p:nvSpPr>
            <p:cNvPr id="1508384" name="Rectangle 32"/>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endParaRPr lang="zh-CN" altLang="en-US"/>
            </a:p>
          </p:txBody>
        </p:sp>
        <p:sp>
          <p:nvSpPr>
            <p:cNvPr id="1508385" name="Rectangle 33"/>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endParaRPr lang="zh-CN" altLang="en-US"/>
            </a:p>
          </p:txBody>
        </p:sp>
        <p:sp>
          <p:nvSpPr>
            <p:cNvPr id="1508386" name="Rectangle 34"/>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endParaRPr lang="zh-CN" altLang="en-US"/>
            </a:p>
          </p:txBody>
        </p:sp>
        <p:sp>
          <p:nvSpPr>
            <p:cNvPr id="1508387" name="Rectangle 35"/>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endParaRPr lang="zh-CN" altLang="en-US"/>
            </a:p>
          </p:txBody>
        </p:sp>
      </p:grpSp>
      <p:grpSp>
        <p:nvGrpSpPr>
          <p:cNvPr id="6" name="Group 36"/>
          <p:cNvGrpSpPr>
            <a:grpSpLocks/>
          </p:cNvGrpSpPr>
          <p:nvPr/>
        </p:nvGrpSpPr>
        <p:grpSpPr bwMode="auto">
          <a:xfrm>
            <a:off x="9352305" y="4468416"/>
            <a:ext cx="741566" cy="136922"/>
            <a:chOff x="6657" y="3941"/>
            <a:chExt cx="527" cy="121"/>
          </a:xfrm>
        </p:grpSpPr>
        <p:sp>
          <p:nvSpPr>
            <p:cNvPr id="1508389" name="Rectangle 37"/>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endParaRPr lang="zh-CN" altLang="en-US"/>
            </a:p>
          </p:txBody>
        </p:sp>
        <p:sp>
          <p:nvSpPr>
            <p:cNvPr id="1508390" name="Rectangle 38"/>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endParaRPr lang="zh-CN" altLang="en-US"/>
            </a:p>
          </p:txBody>
        </p:sp>
        <p:sp>
          <p:nvSpPr>
            <p:cNvPr id="1508391" name="Rectangle 39"/>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endParaRPr lang="zh-CN" altLang="en-US"/>
            </a:p>
          </p:txBody>
        </p:sp>
        <p:sp>
          <p:nvSpPr>
            <p:cNvPr id="1508392" name="Rectangle 40"/>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endParaRPr lang="zh-CN" altLang="en-US"/>
            </a:p>
          </p:txBody>
        </p:sp>
      </p:grpSp>
      <p:grpSp>
        <p:nvGrpSpPr>
          <p:cNvPr id="7" name="Group 41"/>
          <p:cNvGrpSpPr>
            <a:grpSpLocks/>
          </p:cNvGrpSpPr>
          <p:nvPr/>
        </p:nvGrpSpPr>
        <p:grpSpPr bwMode="auto">
          <a:xfrm>
            <a:off x="9352305" y="5023247"/>
            <a:ext cx="741566" cy="136922"/>
            <a:chOff x="6657" y="4430"/>
            <a:chExt cx="527" cy="121"/>
          </a:xfrm>
        </p:grpSpPr>
        <p:sp>
          <p:nvSpPr>
            <p:cNvPr id="1508394" name="Rectangle 42"/>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endParaRPr lang="zh-CN" altLang="en-US"/>
            </a:p>
          </p:txBody>
        </p:sp>
        <p:sp>
          <p:nvSpPr>
            <p:cNvPr id="1508395" name="Rectangle 43"/>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endParaRPr lang="zh-CN" altLang="en-US"/>
            </a:p>
          </p:txBody>
        </p:sp>
        <p:sp>
          <p:nvSpPr>
            <p:cNvPr id="1508396" name="Rectangle 44"/>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endParaRPr lang="zh-CN" altLang="en-US"/>
            </a:p>
          </p:txBody>
        </p:sp>
        <p:sp>
          <p:nvSpPr>
            <p:cNvPr id="1508397" name="Rectangle 45"/>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endParaRPr lang="zh-CN" altLang="en-US"/>
            </a:p>
          </p:txBody>
        </p:sp>
      </p:grpSp>
      <p:grpSp>
        <p:nvGrpSpPr>
          <p:cNvPr id="8" name="Group 46"/>
          <p:cNvGrpSpPr>
            <a:grpSpLocks/>
          </p:cNvGrpSpPr>
          <p:nvPr/>
        </p:nvGrpSpPr>
        <p:grpSpPr bwMode="auto">
          <a:xfrm>
            <a:off x="9352305" y="3774281"/>
            <a:ext cx="741566" cy="138113"/>
            <a:chOff x="6657" y="3329"/>
            <a:chExt cx="527" cy="122"/>
          </a:xfrm>
        </p:grpSpPr>
        <p:sp>
          <p:nvSpPr>
            <p:cNvPr id="1508399" name="Rectangle 47"/>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endParaRPr lang="zh-CN" altLang="en-US"/>
            </a:p>
          </p:txBody>
        </p:sp>
        <p:sp>
          <p:nvSpPr>
            <p:cNvPr id="1508400" name="Rectangle 48"/>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endParaRPr lang="zh-CN" altLang="en-US"/>
            </a:p>
          </p:txBody>
        </p:sp>
        <p:sp>
          <p:nvSpPr>
            <p:cNvPr id="1508401" name="Rectangle 49"/>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endParaRPr lang="zh-CN" altLang="en-US"/>
            </a:p>
          </p:txBody>
        </p:sp>
        <p:sp>
          <p:nvSpPr>
            <p:cNvPr id="1508402" name="Rectangle 50"/>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endParaRPr lang="zh-CN" altLang="en-US"/>
            </a:p>
          </p:txBody>
        </p:sp>
      </p:grpSp>
      <p:grpSp>
        <p:nvGrpSpPr>
          <p:cNvPr id="9" name="Group 51"/>
          <p:cNvGrpSpPr>
            <a:grpSpLocks/>
          </p:cNvGrpSpPr>
          <p:nvPr/>
        </p:nvGrpSpPr>
        <p:grpSpPr bwMode="auto">
          <a:xfrm>
            <a:off x="9352305" y="3450433"/>
            <a:ext cx="741566" cy="136922"/>
            <a:chOff x="6657" y="3043"/>
            <a:chExt cx="527" cy="121"/>
          </a:xfrm>
        </p:grpSpPr>
        <p:sp>
          <p:nvSpPr>
            <p:cNvPr id="1508404" name="Rectangle 52"/>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endParaRPr lang="zh-CN" altLang="en-US"/>
            </a:p>
          </p:txBody>
        </p:sp>
        <p:sp>
          <p:nvSpPr>
            <p:cNvPr id="1508405" name="Rectangle 53"/>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endParaRPr lang="zh-CN" altLang="en-US"/>
            </a:p>
          </p:txBody>
        </p:sp>
        <p:sp>
          <p:nvSpPr>
            <p:cNvPr id="1508406" name="Rectangle 54"/>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endParaRPr lang="zh-CN" altLang="en-US"/>
            </a:p>
          </p:txBody>
        </p:sp>
        <p:sp>
          <p:nvSpPr>
            <p:cNvPr id="1508407" name="Rectangle 55"/>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endParaRPr lang="zh-CN" altLang="en-US"/>
            </a:p>
          </p:txBody>
        </p:sp>
      </p:grpSp>
      <p:grpSp>
        <p:nvGrpSpPr>
          <p:cNvPr id="10" name="Group 56"/>
          <p:cNvGrpSpPr>
            <a:grpSpLocks/>
          </p:cNvGrpSpPr>
          <p:nvPr/>
        </p:nvGrpSpPr>
        <p:grpSpPr bwMode="auto">
          <a:xfrm>
            <a:off x="9352305" y="3265884"/>
            <a:ext cx="741566" cy="138113"/>
            <a:chOff x="6657" y="2881"/>
            <a:chExt cx="527" cy="121"/>
          </a:xfrm>
        </p:grpSpPr>
        <p:sp>
          <p:nvSpPr>
            <p:cNvPr id="1508409" name="Rectangle 57"/>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endParaRPr lang="zh-CN" altLang="en-US"/>
            </a:p>
          </p:txBody>
        </p:sp>
        <p:sp>
          <p:nvSpPr>
            <p:cNvPr id="1508410" name="Rectangle 58"/>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endParaRPr lang="zh-CN" altLang="en-US"/>
            </a:p>
          </p:txBody>
        </p:sp>
        <p:sp>
          <p:nvSpPr>
            <p:cNvPr id="1508411" name="Rectangle 59"/>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endParaRPr lang="zh-CN" altLang="en-US"/>
            </a:p>
          </p:txBody>
        </p:sp>
        <p:sp>
          <p:nvSpPr>
            <p:cNvPr id="1508412" name="Rectangle 60"/>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endParaRPr lang="zh-CN" altLang="en-US"/>
            </a:p>
          </p:txBody>
        </p:sp>
      </p:grpSp>
      <p:sp>
        <p:nvSpPr>
          <p:cNvPr id="1508413" name="Rectangle 61"/>
          <p:cNvSpPr>
            <a:spLocks noChangeArrowheads="1"/>
          </p:cNvSpPr>
          <p:nvPr/>
        </p:nvSpPr>
        <p:spPr bwMode="auto">
          <a:xfrm>
            <a:off x="9199945" y="1697831"/>
            <a:ext cx="1051048" cy="1990725"/>
          </a:xfrm>
          <a:prstGeom prst="rect">
            <a:avLst/>
          </a:prstGeom>
          <a:noFill/>
          <a:ln w="9525">
            <a:noFill/>
            <a:miter lim="800000"/>
            <a:headEnd/>
            <a:tailEnd/>
          </a:ln>
          <a:effectLst/>
        </p:spPr>
        <p:txBody>
          <a:bodyPr lIns="65831" tIns="32916" rIns="65831" bIns="32916"/>
          <a:lstStyle/>
          <a:p>
            <a:pPr marL="257106" indent="-257106">
              <a:lnSpc>
                <a:spcPct val="120000"/>
              </a:lnSpc>
              <a:spcBef>
                <a:spcPct val="20000"/>
              </a:spcBef>
              <a:buClr>
                <a:srgbClr val="990000"/>
              </a:buClr>
              <a:buFontTx/>
              <a:buNone/>
            </a:pPr>
            <a:r>
              <a:rPr lang="zh-CN" altLang="en-US" sz="900" b="0" dirty="0">
                <a:solidFill>
                  <a:srgbClr val="F8F8F8"/>
                </a:solidFill>
                <a:latin typeface="华文细黑" pitchFamily="2" charset="-122"/>
                <a:ea typeface="华文细黑" pitchFamily="2" charset="-122"/>
                <a:cs typeface="SimSun" pitchFamily="2" charset="-122"/>
              </a:rPr>
              <a:t>配色参考方案：</a:t>
            </a:r>
          </a:p>
          <a:p>
            <a:pPr marL="257106" indent="-257106">
              <a:lnSpc>
                <a:spcPct val="120000"/>
              </a:lnSpc>
              <a:spcBef>
                <a:spcPct val="20000"/>
              </a:spcBef>
              <a:buClr>
                <a:srgbClr val="990000"/>
              </a:buClr>
              <a:buFontTx/>
              <a:buNone/>
            </a:pPr>
            <a:r>
              <a:rPr lang="zh-CN" altLang="en-US" sz="900" b="0" dirty="0">
                <a:solidFill>
                  <a:srgbClr val="F8F8F8"/>
                </a:solidFill>
                <a:latin typeface="华文细黑" pitchFamily="2" charset="-122"/>
                <a:ea typeface="华文细黑" pitchFamily="2" charset="-122"/>
                <a:cs typeface="SimSun" pitchFamily="2" charset="-122"/>
              </a:rPr>
              <a:t>建议同一页面内不超过四种颜色，以下是９组配色方案，同一页面内只选择一组使用。</a:t>
            </a:r>
          </a:p>
          <a:p>
            <a:pPr marL="257106" indent="-257106">
              <a:lnSpc>
                <a:spcPct val="120000"/>
              </a:lnSpc>
              <a:spcBef>
                <a:spcPct val="20000"/>
              </a:spcBef>
              <a:buClr>
                <a:srgbClr val="990000"/>
              </a:buClr>
              <a:buFontTx/>
              <a:buNone/>
            </a:pPr>
            <a:r>
              <a:rPr lang="zh-CN" altLang="en-US" sz="900" b="0" dirty="0">
                <a:solidFill>
                  <a:srgbClr val="F8F8F8"/>
                </a:solidFill>
                <a:latin typeface="华文细黑" pitchFamily="2" charset="-122"/>
                <a:ea typeface="华文细黑" pitchFamily="2" charset="-122"/>
                <a:cs typeface="SimSun" pitchFamily="2" charset="-122"/>
              </a:rPr>
              <a:t>（仅供参考）</a:t>
            </a:r>
          </a:p>
        </p:txBody>
      </p:sp>
      <p:sp>
        <p:nvSpPr>
          <p:cNvPr id="1508414" name="Rectangle 62"/>
          <p:cNvSpPr>
            <a:spLocks noChangeArrowheads="1"/>
          </p:cNvSpPr>
          <p:nvPr/>
        </p:nvSpPr>
        <p:spPr bwMode="auto">
          <a:xfrm>
            <a:off x="9199945" y="-46435"/>
            <a:ext cx="1051048" cy="628651"/>
          </a:xfrm>
          <a:prstGeom prst="rect">
            <a:avLst/>
          </a:prstGeom>
          <a:noFill/>
          <a:ln w="9525">
            <a:noFill/>
            <a:miter lim="800000"/>
            <a:headEnd/>
            <a:tailEnd/>
          </a:ln>
          <a:effectLst/>
        </p:spPr>
        <p:txBody>
          <a:bodyPr lIns="65831" tIns="32916" rIns="65831" bIns="32916"/>
          <a:lstStyle/>
          <a:p>
            <a:pPr marL="257106" indent="-257106">
              <a:lnSpc>
                <a:spcPct val="120000"/>
              </a:lnSpc>
              <a:spcBef>
                <a:spcPct val="20000"/>
              </a:spcBef>
              <a:buClr>
                <a:srgbClr val="990000"/>
              </a:buClr>
              <a:buFontTx/>
              <a:buNone/>
            </a:pPr>
            <a:r>
              <a:rPr lang="zh-CN" altLang="en-US" sz="900" b="0">
                <a:solidFill>
                  <a:srgbClr val="F8F8F8"/>
                </a:solidFill>
                <a:latin typeface="华文细黑" pitchFamily="2" charset="-122"/>
                <a:ea typeface="华文细黑" pitchFamily="2" charset="-122"/>
                <a:cs typeface="SimSun" pitchFamily="2" charset="-122"/>
              </a:rPr>
              <a:t>客户或者合作伙伴的标志放在右上角</a:t>
            </a:r>
            <a:r>
              <a:rPr lang="en-US" altLang="zh-CN" sz="900" b="0">
                <a:solidFill>
                  <a:srgbClr val="F8F8F8"/>
                </a:solidFill>
                <a:latin typeface="华文细黑" pitchFamily="2" charset="-122"/>
                <a:ea typeface="华文细黑" pitchFamily="2" charset="-122"/>
                <a:cs typeface="SimSun" pitchFamily="2" charset="-122"/>
              </a:rPr>
              <a:t>.</a:t>
            </a:r>
          </a:p>
        </p:txBody>
      </p:sp>
      <p:sp>
        <p:nvSpPr>
          <p:cNvPr id="64" name="Rectangle 19"/>
          <p:cNvSpPr>
            <a:spLocks noGrp="1" noChangeArrowheads="1"/>
          </p:cNvSpPr>
          <p:nvPr>
            <p:ph type="dt" sz="quarter" idx="2"/>
          </p:nvPr>
        </p:nvSpPr>
        <p:spPr bwMode="auto">
          <a:xfrm>
            <a:off x="657055" y="359570"/>
            <a:ext cx="1218883" cy="153888"/>
          </a:xfrm>
          <a:prstGeom prst="rect">
            <a:avLst/>
          </a:prstGeom>
          <a:noFill/>
          <a:ln>
            <a:noFill/>
          </a:ln>
          <a:effectLst/>
          <a:extLst>
            <a:ext uri="{909E8E84-426E-40DD-AFC4-6F175D3DCCD1}">
              <a14:hiddenFill xmlns="" xmlns:a14="http://schemas.microsoft.com/office/drawing/2010/main">
                <a:solidFill>
                  <a:srgbClr val="FFCC99"/>
                </a:solidFill>
              </a14:hiddenFill>
            </a:ext>
            <a:ext uri="{91240B29-F687-4F45-9708-019B960494DF}">
              <a14:hiddenLine xmlns="" xmlns:a14="http://schemas.microsoft.com/office/drawing/2010/main" w="9525">
                <a:solidFill>
                  <a:srgbClr val="B2B2B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000">
                <a:latin typeface="+mn-lt"/>
                <a:ea typeface="+mn-ea"/>
              </a:defRPr>
            </a:lvl1pPr>
          </a:lstStyle>
          <a:p>
            <a:pPr defTabSz="685617" fontAlgn="auto">
              <a:spcBef>
                <a:spcPts val="0"/>
              </a:spcBef>
              <a:spcAft>
                <a:spcPts val="0"/>
              </a:spcAft>
              <a:buClrTx/>
              <a:buFont typeface="Wingdings" pitchFamily="2" charset="2"/>
              <a:buNone/>
              <a:defRPr/>
            </a:pPr>
            <a:endParaRPr lang="en-US" altLang="zh-CN" b="0" kern="0" dirty="0">
              <a:solidFill>
                <a:sysClr val="windowText" lastClr="000000"/>
              </a:solidFill>
              <a:latin typeface="FrutigerNext LT Medium"/>
            </a:endParaRPr>
          </a:p>
        </p:txBody>
      </p:sp>
      <p:pic>
        <p:nvPicPr>
          <p:cNvPr id="115" name="Picture 77" descr="Logo"/>
          <p:cNvPicPr>
            <a:picLocks noChangeAspect="1" noChangeArrowheads="1"/>
          </p:cNvPicPr>
          <p:nvPr/>
        </p:nvPicPr>
        <p:blipFill>
          <a:blip r:embed="rId3" cstate="email"/>
          <a:srcRect/>
          <a:stretch>
            <a:fillRect/>
          </a:stretch>
        </p:blipFill>
        <p:spPr bwMode="auto">
          <a:xfrm>
            <a:off x="7956066" y="4272617"/>
            <a:ext cx="529691" cy="528638"/>
          </a:xfrm>
          <a:prstGeom prst="rect">
            <a:avLst/>
          </a:prstGeom>
          <a:noFill/>
        </p:spPr>
      </p:pic>
      <p:sp>
        <p:nvSpPr>
          <p:cNvPr id="62" name="Rectangle 21"/>
          <p:cNvSpPr>
            <a:spLocks noChangeArrowheads="1"/>
          </p:cNvSpPr>
          <p:nvPr/>
        </p:nvSpPr>
        <p:spPr bwMode="auto">
          <a:xfrm>
            <a:off x="666100" y="4547700"/>
            <a:ext cx="1606862" cy="1846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0045" tIns="0" rIns="60045" bIns="0">
            <a:spAutoFit/>
          </a:bodyPr>
          <a:lstStyle>
            <a:defPPr>
              <a:defRPr lang="zh-CN"/>
            </a:defPPr>
            <a:lvl1pPr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1pPr>
            <a:lvl2pPr marL="4572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2pPr>
            <a:lvl3pPr marL="9144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3pPr>
            <a:lvl4pPr marL="13716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4pPr>
            <a:lvl5pPr marL="18288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5pPr>
            <a:lvl6pPr marL="2286000" algn="l" defTabSz="914400" rtl="0" eaLnBrk="1" latinLnBrk="0" hangingPunct="1">
              <a:defRPr b="1" kern="1200">
                <a:solidFill>
                  <a:schemeClr val="tx1"/>
                </a:solidFill>
                <a:latin typeface="Arial" charset="0"/>
                <a:ea typeface="宋体" pitchFamily="2" charset="-122"/>
                <a:cs typeface="+mn-cs"/>
              </a:defRPr>
            </a:lvl6pPr>
            <a:lvl7pPr marL="2743200" algn="l" defTabSz="914400" rtl="0" eaLnBrk="1" latinLnBrk="0" hangingPunct="1">
              <a:defRPr b="1" kern="1200">
                <a:solidFill>
                  <a:schemeClr val="tx1"/>
                </a:solidFill>
                <a:latin typeface="Arial" charset="0"/>
                <a:ea typeface="宋体" pitchFamily="2" charset="-122"/>
                <a:cs typeface="+mn-cs"/>
              </a:defRPr>
            </a:lvl7pPr>
            <a:lvl8pPr marL="3200400" algn="l" defTabSz="914400" rtl="0" eaLnBrk="1" latinLnBrk="0" hangingPunct="1">
              <a:defRPr b="1" kern="1200">
                <a:solidFill>
                  <a:schemeClr val="tx1"/>
                </a:solidFill>
                <a:latin typeface="Arial" charset="0"/>
                <a:ea typeface="宋体" pitchFamily="2" charset="-122"/>
                <a:cs typeface="+mn-cs"/>
              </a:defRPr>
            </a:lvl8pPr>
            <a:lvl9pPr marL="3657600" algn="l" defTabSz="914400" rtl="0" eaLnBrk="1" latinLnBrk="0" hangingPunct="1">
              <a:defRPr b="1" kern="1200">
                <a:solidFill>
                  <a:schemeClr val="tx1"/>
                </a:solidFill>
                <a:latin typeface="Arial" charset="0"/>
                <a:ea typeface="宋体" pitchFamily="2" charset="-122"/>
                <a:cs typeface="+mn-cs"/>
              </a:defRPr>
            </a:lvl9pPr>
          </a:lstStyle>
          <a:p>
            <a:pPr defTabSz="601106" eaLnBrk="0" hangingPunct="0">
              <a:buClrTx/>
              <a:buFontTx/>
              <a:buNone/>
            </a:pPr>
            <a:r>
              <a:rPr lang="en-US" altLang="zh-CN" sz="1200" b="0" dirty="0">
                <a:solidFill>
                  <a:schemeClr val="tx1">
                    <a:lumMod val="75000"/>
                    <a:lumOff val="25000"/>
                  </a:schemeClr>
                </a:solidFill>
                <a:latin typeface="FrutigerNext LT Bold" pitchFamily="1" charset="0"/>
                <a:ea typeface="ＭＳ Ｐゴシック" pitchFamily="34" charset="-128"/>
              </a:rPr>
              <a:t>Huawei Confidential </a:t>
            </a:r>
          </a:p>
        </p:txBody>
      </p:sp>
    </p:spTree>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082" y="83146"/>
            <a:ext cx="8208412" cy="857250"/>
          </a:xfrm>
        </p:spPr>
        <p:txBody>
          <a:bodyPr/>
          <a:lstStyle>
            <a:lvl1pPr>
              <a:defRPr>
                <a:latin typeface="微软雅黑" pitchFamily="34" charset="-122"/>
                <a:ea typeface="微软雅黑" pitchFamily="34"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57082" y="963731"/>
            <a:ext cx="8208412" cy="3394472"/>
          </a:xfrm>
        </p:spPr>
        <p:txBody>
          <a:bodyPr/>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523" y="3305177"/>
            <a:ext cx="7772757" cy="1021556"/>
          </a:xfrm>
        </p:spPr>
        <p:txBody>
          <a:bodyPr anchor="t"/>
          <a:lstStyle>
            <a:lvl1pPr algn="l">
              <a:defRPr sz="3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523" y="2180035"/>
            <a:ext cx="7772757" cy="1125140"/>
          </a:xfrm>
        </p:spPr>
        <p:txBody>
          <a:bodyPr anchor="b"/>
          <a:lstStyle>
            <a:lvl1pPr marL="0" indent="0">
              <a:buNone/>
              <a:defRPr sz="1500"/>
            </a:lvl1pPr>
            <a:lvl2pPr marL="342809" indent="0">
              <a:buNone/>
              <a:defRPr sz="1300"/>
            </a:lvl2pPr>
            <a:lvl3pPr marL="685617" indent="0">
              <a:buNone/>
              <a:defRPr sz="1200"/>
            </a:lvl3pPr>
            <a:lvl4pPr marL="1028426" indent="0">
              <a:buNone/>
              <a:defRPr sz="1000"/>
            </a:lvl4pPr>
            <a:lvl5pPr marL="1371234" indent="0">
              <a:buNone/>
              <a:defRPr sz="1000"/>
            </a:lvl5pPr>
            <a:lvl6pPr marL="1714043" indent="0">
              <a:buNone/>
              <a:defRPr sz="1000"/>
            </a:lvl6pPr>
            <a:lvl7pPr marL="2056851" indent="0">
              <a:buNone/>
              <a:defRPr sz="1000"/>
            </a:lvl7pPr>
            <a:lvl8pPr marL="2399660" indent="0">
              <a:buNone/>
              <a:defRPr sz="1000"/>
            </a:lvl8pPr>
            <a:lvl9pPr marL="2742468" indent="0">
              <a:buNone/>
              <a:defRPr sz="1000"/>
            </a:lvl9pPr>
          </a:lstStyle>
          <a:p>
            <a:pPr lvl="0"/>
            <a:r>
              <a:rPr lang="zh-CN" altLang="en-US" smtClean="0"/>
              <a:t>单击此处编辑母版文本样式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650" y="244089"/>
            <a:ext cx="7632700" cy="65365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755650" y="1221590"/>
            <a:ext cx="7632700" cy="3145631"/>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pic>
        <p:nvPicPr>
          <p:cNvPr id="4" name="图片 3"/>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a:fillRect/>
          </a:stretch>
        </p:blipFill>
        <p:spPr bwMode="auto">
          <a:xfrm>
            <a:off x="8427021" y="-33501"/>
            <a:ext cx="733333" cy="720191"/>
          </a:xfrm>
          <a:prstGeom prst="rect">
            <a:avLst/>
          </a:prstGeom>
          <a:noFill/>
          <a:ln>
            <a:noFill/>
          </a:ln>
        </p:spPr>
      </p:pic>
    </p:spTree>
    <p:extLst>
      <p:ext uri="{BB962C8B-B14F-4D97-AF65-F5344CB8AC3E}">
        <p14:creationId xmlns="" xmlns:p14="http://schemas.microsoft.com/office/powerpoint/2010/main" val="2349448636"/>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85635" y="1200152"/>
            <a:ext cx="4057784" cy="3394472"/>
          </a:xfrm>
        </p:spPr>
        <p:txBody>
          <a:bodyPr/>
          <a:lstStyle>
            <a:lvl1pPr>
              <a:defRPr sz="2100"/>
            </a:lvl1pPr>
            <a:lvl2pPr>
              <a:defRPr sz="1800"/>
            </a:lvl2pPr>
            <a:lvl3pPr>
              <a:defRPr sz="1500"/>
            </a:lvl3pPr>
            <a:lvl4pPr>
              <a:defRPr sz="1300"/>
            </a:lvl4pPr>
            <a:lvl5pPr>
              <a:defRPr sz="1300"/>
            </a:lvl5pPr>
            <a:lvl6pPr>
              <a:defRPr sz="1300"/>
            </a:lvl6pPr>
            <a:lvl7pPr>
              <a:defRPr sz="1300"/>
            </a:lvl7pPr>
            <a:lvl8pPr>
              <a:defRPr sz="1300"/>
            </a:lvl8pPr>
            <a:lvl9pPr>
              <a:defRPr sz="13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57690" y="1200152"/>
            <a:ext cx="4057784" cy="3394472"/>
          </a:xfrm>
        </p:spPr>
        <p:txBody>
          <a:bodyPr/>
          <a:lstStyle>
            <a:lvl1pPr>
              <a:defRPr sz="2100"/>
            </a:lvl1pPr>
            <a:lvl2pPr>
              <a:defRPr sz="1800"/>
            </a:lvl2pPr>
            <a:lvl3pPr>
              <a:defRPr sz="1500"/>
            </a:lvl3pPr>
            <a:lvl4pPr>
              <a:defRPr sz="1300"/>
            </a:lvl4pPr>
            <a:lvl5pPr>
              <a:defRPr sz="1300"/>
            </a:lvl5pPr>
            <a:lvl6pPr>
              <a:defRPr sz="1300"/>
            </a:lvl6pPr>
            <a:lvl7pPr>
              <a:defRPr sz="1300"/>
            </a:lvl7pPr>
            <a:lvl8pPr>
              <a:defRPr sz="1300"/>
            </a:lvl8pPr>
            <a:lvl9pPr>
              <a:defRPr sz="13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081" y="205978"/>
            <a:ext cx="8229838"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082" y="1151335"/>
            <a:ext cx="4039929" cy="479822"/>
          </a:xfrm>
        </p:spPr>
        <p:txBody>
          <a:bodyPr anchor="b"/>
          <a:lstStyle>
            <a:lvl1pPr marL="0" indent="0">
              <a:buNone/>
              <a:defRPr sz="1800" b="1"/>
            </a:lvl1pPr>
            <a:lvl2pPr marL="342809" indent="0">
              <a:buNone/>
              <a:defRPr sz="1500" b="1"/>
            </a:lvl2pPr>
            <a:lvl3pPr marL="685617" indent="0">
              <a:buNone/>
              <a:defRPr sz="1300" b="1"/>
            </a:lvl3pPr>
            <a:lvl4pPr marL="1028426" indent="0">
              <a:buNone/>
              <a:defRPr sz="1200" b="1"/>
            </a:lvl4pPr>
            <a:lvl5pPr marL="1371234" indent="0">
              <a:buNone/>
              <a:defRPr sz="1200" b="1"/>
            </a:lvl5pPr>
            <a:lvl6pPr marL="1714043" indent="0">
              <a:buNone/>
              <a:defRPr sz="1200" b="1"/>
            </a:lvl6pPr>
            <a:lvl7pPr marL="2056851" indent="0">
              <a:buNone/>
              <a:defRPr sz="1200" b="1"/>
            </a:lvl7pPr>
            <a:lvl8pPr marL="2399660" indent="0">
              <a:buNone/>
              <a:defRPr sz="1200" b="1"/>
            </a:lvl8pPr>
            <a:lvl9pPr marL="2742468" indent="0">
              <a:buNone/>
              <a:defRPr sz="1200" b="1"/>
            </a:lvl9pPr>
          </a:lstStyle>
          <a:p>
            <a:pPr lvl="0"/>
            <a:r>
              <a:rPr lang="zh-CN" altLang="en-US" smtClean="0"/>
              <a:t>单击此处编辑母版文本样式</a:t>
            </a:r>
          </a:p>
        </p:txBody>
      </p:sp>
      <p:sp>
        <p:nvSpPr>
          <p:cNvPr id="4" name="内容占位符 3"/>
          <p:cNvSpPr>
            <a:spLocks noGrp="1"/>
          </p:cNvSpPr>
          <p:nvPr>
            <p:ph sz="half" idx="2"/>
          </p:nvPr>
        </p:nvSpPr>
        <p:spPr>
          <a:xfrm>
            <a:off x="457082" y="1631156"/>
            <a:ext cx="4039929" cy="2963466"/>
          </a:xfrm>
        </p:spPr>
        <p:txBody>
          <a:bodyPr/>
          <a:lstStyle>
            <a:lvl1pPr>
              <a:defRPr sz="1800"/>
            </a:lvl1pPr>
            <a:lvl2pPr>
              <a:defRPr sz="1500"/>
            </a:lvl2pPr>
            <a:lvl3pPr>
              <a:defRPr sz="13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4609" y="1151335"/>
            <a:ext cx="4042310" cy="479822"/>
          </a:xfrm>
        </p:spPr>
        <p:txBody>
          <a:bodyPr anchor="b"/>
          <a:lstStyle>
            <a:lvl1pPr marL="0" indent="0">
              <a:buNone/>
              <a:defRPr sz="1800" b="1"/>
            </a:lvl1pPr>
            <a:lvl2pPr marL="342809" indent="0">
              <a:buNone/>
              <a:defRPr sz="1500" b="1"/>
            </a:lvl2pPr>
            <a:lvl3pPr marL="685617" indent="0">
              <a:buNone/>
              <a:defRPr sz="1300" b="1"/>
            </a:lvl3pPr>
            <a:lvl4pPr marL="1028426" indent="0">
              <a:buNone/>
              <a:defRPr sz="1200" b="1"/>
            </a:lvl4pPr>
            <a:lvl5pPr marL="1371234" indent="0">
              <a:buNone/>
              <a:defRPr sz="1200" b="1"/>
            </a:lvl5pPr>
            <a:lvl6pPr marL="1714043" indent="0">
              <a:buNone/>
              <a:defRPr sz="1200" b="1"/>
            </a:lvl6pPr>
            <a:lvl7pPr marL="2056851" indent="0">
              <a:buNone/>
              <a:defRPr sz="1200" b="1"/>
            </a:lvl7pPr>
            <a:lvl8pPr marL="2399660" indent="0">
              <a:buNone/>
              <a:defRPr sz="1200" b="1"/>
            </a:lvl8pPr>
            <a:lvl9pPr marL="2742468" indent="0">
              <a:buNone/>
              <a:defRPr sz="1200" b="1"/>
            </a:lvl9pPr>
          </a:lstStyle>
          <a:p>
            <a:pPr lvl="0"/>
            <a:r>
              <a:rPr lang="zh-CN" altLang="en-US" smtClean="0"/>
              <a:t>单击此处编辑母版文本样式</a:t>
            </a:r>
          </a:p>
        </p:txBody>
      </p:sp>
      <p:sp>
        <p:nvSpPr>
          <p:cNvPr id="6" name="内容占位符 5"/>
          <p:cNvSpPr>
            <a:spLocks noGrp="1"/>
          </p:cNvSpPr>
          <p:nvPr>
            <p:ph sz="quarter" idx="4"/>
          </p:nvPr>
        </p:nvSpPr>
        <p:spPr>
          <a:xfrm>
            <a:off x="4644609" y="1631156"/>
            <a:ext cx="4042310" cy="2963466"/>
          </a:xfrm>
        </p:spPr>
        <p:txBody>
          <a:bodyPr/>
          <a:lstStyle>
            <a:lvl1pPr>
              <a:defRPr sz="1800"/>
            </a:lvl1pPr>
            <a:lvl2pPr>
              <a:defRPr sz="1500"/>
            </a:lvl2pPr>
            <a:lvl3pPr>
              <a:defRPr sz="13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082" y="204787"/>
            <a:ext cx="3007926" cy="871538"/>
          </a:xfrm>
        </p:spPr>
        <p:txBody>
          <a:bodyPr anchor="b"/>
          <a:lstStyle>
            <a:lvl1pPr algn="l">
              <a:defRPr sz="15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4516" y="204789"/>
            <a:ext cx="5112403"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082" y="1076327"/>
            <a:ext cx="3007926" cy="3518297"/>
          </a:xfrm>
        </p:spPr>
        <p:txBody>
          <a:bodyPr/>
          <a:lstStyle>
            <a:lvl1pPr marL="0" indent="0">
              <a:buNone/>
              <a:defRPr sz="1000"/>
            </a:lvl1pPr>
            <a:lvl2pPr marL="342809" indent="0">
              <a:buNone/>
              <a:defRPr sz="900"/>
            </a:lvl2pPr>
            <a:lvl3pPr marL="685617" indent="0">
              <a:buNone/>
              <a:defRPr sz="700"/>
            </a:lvl3pPr>
            <a:lvl4pPr marL="1028426" indent="0">
              <a:buNone/>
              <a:defRPr sz="700"/>
            </a:lvl4pPr>
            <a:lvl5pPr marL="1371234" indent="0">
              <a:buNone/>
              <a:defRPr sz="700"/>
            </a:lvl5pPr>
            <a:lvl6pPr marL="1714043" indent="0">
              <a:buNone/>
              <a:defRPr sz="700"/>
            </a:lvl6pPr>
            <a:lvl7pPr marL="2056851" indent="0">
              <a:buNone/>
              <a:defRPr sz="700"/>
            </a:lvl7pPr>
            <a:lvl8pPr marL="2399660" indent="0">
              <a:buNone/>
              <a:defRPr sz="700"/>
            </a:lvl8pPr>
            <a:lvl9pPr marL="2742468" indent="0">
              <a:buNone/>
              <a:defRPr sz="700"/>
            </a:lvl9pPr>
          </a:lstStyle>
          <a:p>
            <a:pPr lvl="0"/>
            <a:r>
              <a:rPr lang="zh-CN" altLang="en-US" smtClean="0"/>
              <a:t>单击此处编辑母版文本样式</a:t>
            </a: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615" y="3600450"/>
            <a:ext cx="5486162" cy="425054"/>
          </a:xfrm>
        </p:spPr>
        <p:txBody>
          <a:bodyPr anchor="b"/>
          <a:lstStyle>
            <a:lvl1pPr algn="l">
              <a:defRPr sz="15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615" y="459581"/>
            <a:ext cx="5486162" cy="3086100"/>
          </a:xfrm>
        </p:spPr>
        <p:txBody>
          <a:bodyPr/>
          <a:lstStyle>
            <a:lvl1pPr marL="0" indent="0">
              <a:buNone/>
              <a:defRPr sz="2400"/>
            </a:lvl1pPr>
            <a:lvl2pPr marL="342809" indent="0">
              <a:buNone/>
              <a:defRPr sz="2100"/>
            </a:lvl2pPr>
            <a:lvl3pPr marL="685617" indent="0">
              <a:buNone/>
              <a:defRPr sz="1800"/>
            </a:lvl3pPr>
            <a:lvl4pPr marL="1028426" indent="0">
              <a:buNone/>
              <a:defRPr sz="1500"/>
            </a:lvl4pPr>
            <a:lvl5pPr marL="1371234" indent="0">
              <a:buNone/>
              <a:defRPr sz="1500"/>
            </a:lvl5pPr>
            <a:lvl6pPr marL="1714043" indent="0">
              <a:buNone/>
              <a:defRPr sz="1500"/>
            </a:lvl6pPr>
            <a:lvl7pPr marL="2056851" indent="0">
              <a:buNone/>
              <a:defRPr sz="1500"/>
            </a:lvl7pPr>
            <a:lvl8pPr marL="2399660" indent="0">
              <a:buNone/>
              <a:defRPr sz="1500"/>
            </a:lvl8pPr>
            <a:lvl9pPr marL="2742468" indent="0">
              <a:buNone/>
              <a:defRPr sz="15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792615" y="4025503"/>
            <a:ext cx="5486162" cy="603647"/>
          </a:xfrm>
        </p:spPr>
        <p:txBody>
          <a:bodyPr/>
          <a:lstStyle>
            <a:lvl1pPr marL="0" indent="0">
              <a:buNone/>
              <a:defRPr sz="1000"/>
            </a:lvl1pPr>
            <a:lvl2pPr marL="342809" indent="0">
              <a:buNone/>
              <a:defRPr sz="900"/>
            </a:lvl2pPr>
            <a:lvl3pPr marL="685617" indent="0">
              <a:buNone/>
              <a:defRPr sz="700"/>
            </a:lvl3pPr>
            <a:lvl4pPr marL="1028426" indent="0">
              <a:buNone/>
              <a:defRPr sz="700"/>
            </a:lvl4pPr>
            <a:lvl5pPr marL="1371234" indent="0">
              <a:buNone/>
              <a:defRPr sz="700"/>
            </a:lvl5pPr>
            <a:lvl6pPr marL="1714043" indent="0">
              <a:buNone/>
              <a:defRPr sz="700"/>
            </a:lvl6pPr>
            <a:lvl7pPr marL="2056851" indent="0">
              <a:buNone/>
              <a:defRPr sz="700"/>
            </a:lvl7pPr>
            <a:lvl8pPr marL="2399660" indent="0">
              <a:buNone/>
              <a:defRPr sz="700"/>
            </a:lvl8pPr>
            <a:lvl9pPr marL="2742468" indent="0">
              <a:buNone/>
              <a:defRPr sz="700"/>
            </a:lvl9pPr>
          </a:lstStyle>
          <a:p>
            <a:pPr lvl="0"/>
            <a:r>
              <a:rPr lang="zh-CN" altLang="en-US" smtClean="0"/>
              <a:t>单击此处编辑母版文本样式</a:t>
            </a: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58609" y="205979"/>
            <a:ext cx="2056864"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85636" y="205979"/>
            <a:ext cx="6058703" cy="438864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625" y="1597823"/>
            <a:ext cx="7772757"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243" y="2914650"/>
            <a:ext cx="6401514" cy="1314450"/>
          </a:xfrm>
        </p:spPr>
        <p:txBody>
          <a:bodyPr/>
          <a:lstStyle>
            <a:lvl1pPr marL="0" indent="0" algn="ctr">
              <a:buNone/>
              <a:defRPr/>
            </a:lvl1pPr>
            <a:lvl2pPr marL="342713" indent="0" algn="ctr">
              <a:buNone/>
              <a:defRPr/>
            </a:lvl2pPr>
            <a:lvl3pPr marL="685423" indent="0" algn="ctr">
              <a:buNone/>
              <a:defRPr/>
            </a:lvl3pPr>
            <a:lvl4pPr marL="1028134" indent="0" algn="ctr">
              <a:buNone/>
              <a:defRPr/>
            </a:lvl4pPr>
            <a:lvl5pPr marL="1370846" indent="0" algn="ctr">
              <a:buNone/>
              <a:defRPr/>
            </a:lvl5pPr>
            <a:lvl6pPr marL="1713557" indent="0" algn="ctr">
              <a:buNone/>
              <a:defRPr/>
            </a:lvl6pPr>
            <a:lvl7pPr marL="2056269" indent="0" algn="ctr">
              <a:buNone/>
              <a:defRPr/>
            </a:lvl7pPr>
            <a:lvl8pPr marL="2398980" indent="0" algn="ctr">
              <a:buNone/>
              <a:defRPr/>
            </a:lvl8pPr>
            <a:lvl9pPr marL="2741690" indent="0" algn="ctr">
              <a:buNone/>
              <a:defRPr/>
            </a:lvl9pPr>
          </a:lstStyle>
          <a:p>
            <a:r>
              <a:rPr lang="zh-CN" altLang="en-US" smtClean="0"/>
              <a:t>单击此处编辑母版副标题样式</a:t>
            </a:r>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a:fillRect/>
          </a:stretch>
        </p:blipFill>
        <p:spPr bwMode="auto">
          <a:xfrm>
            <a:off x="8427021" y="-33501"/>
            <a:ext cx="733333" cy="720191"/>
          </a:xfrm>
          <a:prstGeom prst="rect">
            <a:avLst/>
          </a:prstGeom>
          <a:noFill/>
          <a:ln>
            <a:noFill/>
          </a:ln>
        </p:spPr>
      </p:pic>
    </p:spTree>
    <p:extLst>
      <p:ext uri="{BB962C8B-B14F-4D97-AF65-F5344CB8AC3E}">
        <p14:creationId xmlns="" xmlns:p14="http://schemas.microsoft.com/office/powerpoint/2010/main" val="473246783"/>
      </p:ext>
    </p:extLst>
  </p:cSld>
  <p:clrMapOvr>
    <a:masterClrMapping/>
  </p:clrMapOvr>
  <p:transition advClick="0" advTm="8000">
    <p:fade thruBlk="1"/>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525" y="3305179"/>
            <a:ext cx="7772757" cy="1021556"/>
          </a:xfrm>
        </p:spPr>
        <p:txBody>
          <a:bodyPr anchor="t"/>
          <a:lstStyle>
            <a:lvl1pPr algn="l">
              <a:defRPr sz="3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525" y="2180035"/>
            <a:ext cx="7772757" cy="1125140"/>
          </a:xfrm>
        </p:spPr>
        <p:txBody>
          <a:bodyPr anchor="b"/>
          <a:lstStyle>
            <a:lvl1pPr marL="0" indent="0">
              <a:buNone/>
              <a:defRPr sz="1500"/>
            </a:lvl1pPr>
            <a:lvl2pPr marL="342713" indent="0">
              <a:buNone/>
              <a:defRPr sz="1300"/>
            </a:lvl2pPr>
            <a:lvl3pPr marL="685423" indent="0">
              <a:buNone/>
              <a:defRPr sz="1200"/>
            </a:lvl3pPr>
            <a:lvl4pPr marL="1028134" indent="0">
              <a:buNone/>
              <a:defRPr sz="1000"/>
            </a:lvl4pPr>
            <a:lvl5pPr marL="1370846" indent="0">
              <a:buNone/>
              <a:defRPr sz="1000"/>
            </a:lvl5pPr>
            <a:lvl6pPr marL="1713557" indent="0">
              <a:buNone/>
              <a:defRPr sz="1000"/>
            </a:lvl6pPr>
            <a:lvl7pPr marL="2056269" indent="0">
              <a:buNone/>
              <a:defRPr sz="1000"/>
            </a:lvl7pPr>
            <a:lvl8pPr marL="2398980" indent="0">
              <a:buNone/>
              <a:defRPr sz="1000"/>
            </a:lvl8pPr>
            <a:lvl9pPr marL="2741690" indent="0">
              <a:buNone/>
              <a:defRPr sz="1000"/>
            </a:lvl9pPr>
          </a:lstStyle>
          <a:p>
            <a:pPr lvl="0"/>
            <a:r>
              <a:rPr lang="zh-CN" altLang="en-US" smtClean="0"/>
              <a:t>单击此处编辑母版文本样式</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72529" y="1293019"/>
            <a:ext cx="4057784" cy="3394472"/>
          </a:xfrm>
        </p:spPr>
        <p:txBody>
          <a:bodyPr/>
          <a:lstStyle>
            <a:lvl1pPr>
              <a:defRPr sz="2100"/>
            </a:lvl1pPr>
            <a:lvl2pPr>
              <a:defRPr sz="1800"/>
            </a:lvl2pPr>
            <a:lvl3pPr>
              <a:defRPr sz="1500"/>
            </a:lvl3pPr>
            <a:lvl4pPr>
              <a:defRPr sz="1300"/>
            </a:lvl4pPr>
            <a:lvl5pPr>
              <a:defRPr sz="1300"/>
            </a:lvl5pPr>
            <a:lvl6pPr>
              <a:defRPr sz="1300"/>
            </a:lvl6pPr>
            <a:lvl7pPr>
              <a:defRPr sz="1300"/>
            </a:lvl7pPr>
            <a:lvl8pPr>
              <a:defRPr sz="1300"/>
            </a:lvl8pPr>
            <a:lvl9pPr>
              <a:defRPr sz="13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44582" y="1293019"/>
            <a:ext cx="4057784" cy="3394472"/>
          </a:xfrm>
        </p:spPr>
        <p:txBody>
          <a:bodyPr/>
          <a:lstStyle>
            <a:lvl1pPr>
              <a:defRPr sz="2100"/>
            </a:lvl1pPr>
            <a:lvl2pPr>
              <a:defRPr sz="1800"/>
            </a:lvl2pPr>
            <a:lvl3pPr>
              <a:defRPr sz="1500"/>
            </a:lvl3pPr>
            <a:lvl4pPr>
              <a:defRPr sz="1300"/>
            </a:lvl4pPr>
            <a:lvl5pPr>
              <a:defRPr sz="1300"/>
            </a:lvl5pPr>
            <a:lvl6pPr>
              <a:defRPr sz="1300"/>
            </a:lvl6pPr>
            <a:lvl7pPr>
              <a:defRPr sz="1300"/>
            </a:lvl7pPr>
            <a:lvl8pPr>
              <a:defRPr sz="1300"/>
            </a:lvl8pPr>
            <a:lvl9pPr>
              <a:defRPr sz="13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081" y="205978"/>
            <a:ext cx="8229838"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084" y="1151335"/>
            <a:ext cx="4039929" cy="479822"/>
          </a:xfrm>
        </p:spPr>
        <p:txBody>
          <a:bodyPr anchor="b"/>
          <a:lstStyle>
            <a:lvl1pPr marL="0" indent="0">
              <a:buNone/>
              <a:defRPr sz="1800" b="1"/>
            </a:lvl1pPr>
            <a:lvl2pPr marL="342713" indent="0">
              <a:buNone/>
              <a:defRPr sz="1500" b="1"/>
            </a:lvl2pPr>
            <a:lvl3pPr marL="685423" indent="0">
              <a:buNone/>
              <a:defRPr sz="1300" b="1"/>
            </a:lvl3pPr>
            <a:lvl4pPr marL="1028134" indent="0">
              <a:buNone/>
              <a:defRPr sz="1200" b="1"/>
            </a:lvl4pPr>
            <a:lvl5pPr marL="1370846" indent="0">
              <a:buNone/>
              <a:defRPr sz="1200" b="1"/>
            </a:lvl5pPr>
            <a:lvl6pPr marL="1713557" indent="0">
              <a:buNone/>
              <a:defRPr sz="1200" b="1"/>
            </a:lvl6pPr>
            <a:lvl7pPr marL="2056269" indent="0">
              <a:buNone/>
              <a:defRPr sz="1200" b="1"/>
            </a:lvl7pPr>
            <a:lvl8pPr marL="2398980" indent="0">
              <a:buNone/>
              <a:defRPr sz="1200" b="1"/>
            </a:lvl8pPr>
            <a:lvl9pPr marL="2741690" indent="0">
              <a:buNone/>
              <a:defRPr sz="1200" b="1"/>
            </a:lvl9pPr>
          </a:lstStyle>
          <a:p>
            <a:pPr lvl="0"/>
            <a:r>
              <a:rPr lang="zh-CN" altLang="en-US" smtClean="0"/>
              <a:t>单击此处编辑母版文本样式</a:t>
            </a:r>
          </a:p>
        </p:txBody>
      </p:sp>
      <p:sp>
        <p:nvSpPr>
          <p:cNvPr id="4" name="内容占位符 3"/>
          <p:cNvSpPr>
            <a:spLocks noGrp="1"/>
          </p:cNvSpPr>
          <p:nvPr>
            <p:ph sz="half" idx="2"/>
          </p:nvPr>
        </p:nvSpPr>
        <p:spPr>
          <a:xfrm>
            <a:off x="457084" y="1631156"/>
            <a:ext cx="4039929" cy="2963466"/>
          </a:xfrm>
        </p:spPr>
        <p:txBody>
          <a:bodyPr/>
          <a:lstStyle>
            <a:lvl1pPr>
              <a:defRPr sz="1800"/>
            </a:lvl1pPr>
            <a:lvl2pPr>
              <a:defRPr sz="1500"/>
            </a:lvl2pPr>
            <a:lvl3pPr>
              <a:defRPr sz="13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4609" y="1151335"/>
            <a:ext cx="4042310" cy="479822"/>
          </a:xfrm>
        </p:spPr>
        <p:txBody>
          <a:bodyPr anchor="b"/>
          <a:lstStyle>
            <a:lvl1pPr marL="0" indent="0">
              <a:buNone/>
              <a:defRPr sz="1800" b="1"/>
            </a:lvl1pPr>
            <a:lvl2pPr marL="342713" indent="0">
              <a:buNone/>
              <a:defRPr sz="1500" b="1"/>
            </a:lvl2pPr>
            <a:lvl3pPr marL="685423" indent="0">
              <a:buNone/>
              <a:defRPr sz="1300" b="1"/>
            </a:lvl3pPr>
            <a:lvl4pPr marL="1028134" indent="0">
              <a:buNone/>
              <a:defRPr sz="1200" b="1"/>
            </a:lvl4pPr>
            <a:lvl5pPr marL="1370846" indent="0">
              <a:buNone/>
              <a:defRPr sz="1200" b="1"/>
            </a:lvl5pPr>
            <a:lvl6pPr marL="1713557" indent="0">
              <a:buNone/>
              <a:defRPr sz="1200" b="1"/>
            </a:lvl6pPr>
            <a:lvl7pPr marL="2056269" indent="0">
              <a:buNone/>
              <a:defRPr sz="1200" b="1"/>
            </a:lvl7pPr>
            <a:lvl8pPr marL="2398980" indent="0">
              <a:buNone/>
              <a:defRPr sz="1200" b="1"/>
            </a:lvl8pPr>
            <a:lvl9pPr marL="2741690" indent="0">
              <a:buNone/>
              <a:defRPr sz="1200" b="1"/>
            </a:lvl9pPr>
          </a:lstStyle>
          <a:p>
            <a:pPr lvl="0"/>
            <a:r>
              <a:rPr lang="zh-CN" altLang="en-US" smtClean="0"/>
              <a:t>单击此处编辑母版文本样式</a:t>
            </a:r>
          </a:p>
        </p:txBody>
      </p:sp>
      <p:sp>
        <p:nvSpPr>
          <p:cNvPr id="6" name="内容占位符 5"/>
          <p:cNvSpPr>
            <a:spLocks noGrp="1"/>
          </p:cNvSpPr>
          <p:nvPr>
            <p:ph sz="quarter" idx="4"/>
          </p:nvPr>
        </p:nvSpPr>
        <p:spPr>
          <a:xfrm>
            <a:off x="4644609" y="1631156"/>
            <a:ext cx="4042310" cy="2963466"/>
          </a:xfrm>
        </p:spPr>
        <p:txBody>
          <a:bodyPr/>
          <a:lstStyle>
            <a:lvl1pPr>
              <a:defRPr sz="1800"/>
            </a:lvl1pPr>
            <a:lvl2pPr>
              <a:defRPr sz="1500"/>
            </a:lvl2pPr>
            <a:lvl3pPr>
              <a:defRPr sz="13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082" y="204787"/>
            <a:ext cx="3007926" cy="871538"/>
          </a:xfrm>
        </p:spPr>
        <p:txBody>
          <a:bodyPr anchor="b"/>
          <a:lstStyle>
            <a:lvl1pPr algn="l">
              <a:defRPr sz="15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4516" y="204791"/>
            <a:ext cx="5112403"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082" y="1076328"/>
            <a:ext cx="3007926" cy="3518297"/>
          </a:xfrm>
        </p:spPr>
        <p:txBody>
          <a:bodyPr/>
          <a:lstStyle>
            <a:lvl1pPr marL="0" indent="0">
              <a:buNone/>
              <a:defRPr sz="1000"/>
            </a:lvl1pPr>
            <a:lvl2pPr marL="342713" indent="0">
              <a:buNone/>
              <a:defRPr sz="900"/>
            </a:lvl2pPr>
            <a:lvl3pPr marL="685423" indent="0">
              <a:buNone/>
              <a:defRPr sz="700"/>
            </a:lvl3pPr>
            <a:lvl4pPr marL="1028134" indent="0">
              <a:buNone/>
              <a:defRPr sz="700"/>
            </a:lvl4pPr>
            <a:lvl5pPr marL="1370846" indent="0">
              <a:buNone/>
              <a:defRPr sz="700"/>
            </a:lvl5pPr>
            <a:lvl6pPr marL="1713557" indent="0">
              <a:buNone/>
              <a:defRPr sz="700"/>
            </a:lvl6pPr>
            <a:lvl7pPr marL="2056269" indent="0">
              <a:buNone/>
              <a:defRPr sz="700"/>
            </a:lvl7pPr>
            <a:lvl8pPr marL="2398980" indent="0">
              <a:buNone/>
              <a:defRPr sz="700"/>
            </a:lvl8pPr>
            <a:lvl9pPr marL="2741690" indent="0">
              <a:buNone/>
              <a:defRPr sz="700"/>
            </a:lvl9pPr>
          </a:lstStyle>
          <a:p>
            <a:pPr lvl="0"/>
            <a:r>
              <a:rPr lang="zh-CN" altLang="en-US" smtClean="0"/>
              <a:t>单击此处编辑母版文本样式</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615" y="3600451"/>
            <a:ext cx="5486162" cy="425054"/>
          </a:xfrm>
        </p:spPr>
        <p:txBody>
          <a:bodyPr anchor="b"/>
          <a:lstStyle>
            <a:lvl1pPr algn="l">
              <a:defRPr sz="15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615" y="459581"/>
            <a:ext cx="5486162" cy="3086100"/>
          </a:xfrm>
        </p:spPr>
        <p:txBody>
          <a:bodyPr/>
          <a:lstStyle>
            <a:lvl1pPr marL="0" indent="0">
              <a:buNone/>
              <a:defRPr sz="2400"/>
            </a:lvl1pPr>
            <a:lvl2pPr marL="342713" indent="0">
              <a:buNone/>
              <a:defRPr sz="2100"/>
            </a:lvl2pPr>
            <a:lvl3pPr marL="685423" indent="0">
              <a:buNone/>
              <a:defRPr sz="1800"/>
            </a:lvl3pPr>
            <a:lvl4pPr marL="1028134" indent="0">
              <a:buNone/>
              <a:defRPr sz="1500"/>
            </a:lvl4pPr>
            <a:lvl5pPr marL="1370846" indent="0">
              <a:buNone/>
              <a:defRPr sz="1500"/>
            </a:lvl5pPr>
            <a:lvl6pPr marL="1713557" indent="0">
              <a:buNone/>
              <a:defRPr sz="1500"/>
            </a:lvl6pPr>
            <a:lvl7pPr marL="2056269" indent="0">
              <a:buNone/>
              <a:defRPr sz="1500"/>
            </a:lvl7pPr>
            <a:lvl8pPr marL="2398980" indent="0">
              <a:buNone/>
              <a:defRPr sz="1500"/>
            </a:lvl8pPr>
            <a:lvl9pPr marL="2741690" indent="0">
              <a:buNone/>
              <a:defRPr sz="15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792615" y="4025505"/>
            <a:ext cx="5486162" cy="603647"/>
          </a:xfrm>
        </p:spPr>
        <p:txBody>
          <a:bodyPr/>
          <a:lstStyle>
            <a:lvl1pPr marL="0" indent="0">
              <a:buNone/>
              <a:defRPr sz="1000"/>
            </a:lvl1pPr>
            <a:lvl2pPr marL="342713" indent="0">
              <a:buNone/>
              <a:defRPr sz="900"/>
            </a:lvl2pPr>
            <a:lvl3pPr marL="685423" indent="0">
              <a:buNone/>
              <a:defRPr sz="700"/>
            </a:lvl3pPr>
            <a:lvl4pPr marL="1028134" indent="0">
              <a:buNone/>
              <a:defRPr sz="700"/>
            </a:lvl4pPr>
            <a:lvl5pPr marL="1370846" indent="0">
              <a:buNone/>
              <a:defRPr sz="700"/>
            </a:lvl5pPr>
            <a:lvl6pPr marL="1713557" indent="0">
              <a:buNone/>
              <a:defRPr sz="700"/>
            </a:lvl6pPr>
            <a:lvl7pPr marL="2056269" indent="0">
              <a:buNone/>
              <a:defRPr sz="700"/>
            </a:lvl7pPr>
            <a:lvl8pPr marL="2398980" indent="0">
              <a:buNone/>
              <a:defRPr sz="700"/>
            </a:lvl8pPr>
            <a:lvl9pPr marL="2741690" indent="0">
              <a:buNone/>
              <a:defRPr sz="700"/>
            </a:lvl9pPr>
          </a:lstStyle>
          <a:p>
            <a:pPr lvl="0"/>
            <a:r>
              <a:rPr lang="zh-CN" altLang="en-US" smtClean="0"/>
              <a:t>单击此处编辑母版文本样式</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24078" y="366714"/>
            <a:ext cx="2078290" cy="4320779"/>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85637" y="366714"/>
            <a:ext cx="6124171" cy="432077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626" y="1597824"/>
            <a:ext cx="7772757" cy="1102519"/>
          </a:xfrm>
          <a:prstGeom prst="rect">
            <a:avLst/>
          </a:prstGeom>
        </p:spPr>
        <p:txBody>
          <a:bodyPr lIns="68532" tIns="34266" rIns="68532" bIns="34266"/>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243" y="2914650"/>
            <a:ext cx="6401514" cy="1314450"/>
          </a:xfrm>
          <a:prstGeom prst="rect">
            <a:avLst/>
          </a:prstGeom>
        </p:spPr>
        <p:txBody>
          <a:bodyPr lIns="68532" tIns="34266" rIns="68532" bIns="34266"/>
          <a:lstStyle>
            <a:lvl1pPr marL="0" indent="0" algn="ctr">
              <a:buNone/>
              <a:defRPr/>
            </a:lvl1pPr>
            <a:lvl2pPr marL="342665" indent="0" algn="ctr">
              <a:buNone/>
              <a:defRPr/>
            </a:lvl2pPr>
            <a:lvl3pPr marL="685326" indent="0" algn="ctr">
              <a:buNone/>
              <a:defRPr/>
            </a:lvl3pPr>
            <a:lvl4pPr marL="1027989" indent="0" algn="ctr">
              <a:buNone/>
              <a:defRPr/>
            </a:lvl4pPr>
            <a:lvl5pPr marL="1370652" indent="0" algn="ctr">
              <a:buNone/>
              <a:defRPr/>
            </a:lvl5pPr>
            <a:lvl6pPr marL="1713314" indent="0" algn="ctr">
              <a:buNone/>
              <a:defRPr/>
            </a:lvl6pPr>
            <a:lvl7pPr marL="2055978" indent="0" algn="ctr">
              <a:buNone/>
              <a:defRPr/>
            </a:lvl7pPr>
            <a:lvl8pPr marL="2398640" indent="0" algn="ctr">
              <a:buNone/>
              <a:defRPr/>
            </a:lvl8pPr>
            <a:lvl9pPr marL="2741302" indent="0" algn="ctr">
              <a:buNone/>
              <a:defRPr/>
            </a:lvl9pPr>
          </a:lstStyle>
          <a:p>
            <a:r>
              <a:rPr lang="zh-CN" altLang="en-US" smtClean="0"/>
              <a:t>单击此处编辑母版副标题样式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sp>
        <p:nvSpPr>
          <p:cNvPr id="109" name="Freeform 6"/>
          <p:cNvSpPr>
            <a:spLocks/>
          </p:cNvSpPr>
          <p:nvPr userDrawn="1"/>
        </p:nvSpPr>
        <p:spPr bwMode="auto">
          <a:xfrm>
            <a:off x="6257486" y="1003030"/>
            <a:ext cx="2885324" cy="2577704"/>
          </a:xfrm>
          <a:custGeom>
            <a:avLst/>
            <a:gdLst>
              <a:gd name="T0" fmla="*/ 0 w 1208"/>
              <a:gd name="T1" fmla="*/ 1077 h 1077"/>
              <a:gd name="T2" fmla="*/ 375 w 1208"/>
              <a:gd name="T3" fmla="*/ 0 h 1077"/>
              <a:gd name="T4" fmla="*/ 1208 w 1208"/>
              <a:gd name="T5" fmla="*/ 0 h 1077"/>
              <a:gd name="T6" fmla="*/ 1208 w 1208"/>
              <a:gd name="T7" fmla="*/ 1077 h 1077"/>
              <a:gd name="T8" fmla="*/ 0 w 1208"/>
              <a:gd name="T9" fmla="*/ 1077 h 1077"/>
            </a:gdLst>
            <a:ahLst/>
            <a:cxnLst>
              <a:cxn ang="0">
                <a:pos x="T0" y="T1"/>
              </a:cxn>
              <a:cxn ang="0">
                <a:pos x="T2" y="T3"/>
              </a:cxn>
              <a:cxn ang="0">
                <a:pos x="T4" y="T5"/>
              </a:cxn>
              <a:cxn ang="0">
                <a:pos x="T6" y="T7"/>
              </a:cxn>
              <a:cxn ang="0">
                <a:pos x="T8" y="T9"/>
              </a:cxn>
            </a:cxnLst>
            <a:rect l="0" t="0" r="r" b="b"/>
            <a:pathLst>
              <a:path w="1208" h="1077">
                <a:moveTo>
                  <a:pt x="0" y="1077"/>
                </a:moveTo>
                <a:cubicBezTo>
                  <a:pt x="120" y="501"/>
                  <a:pt x="267" y="176"/>
                  <a:pt x="375" y="0"/>
                </a:cubicBezTo>
                <a:cubicBezTo>
                  <a:pt x="375" y="0"/>
                  <a:pt x="1208" y="0"/>
                  <a:pt x="1208" y="0"/>
                </a:cubicBezTo>
                <a:cubicBezTo>
                  <a:pt x="1208" y="1077"/>
                  <a:pt x="1208" y="1077"/>
                  <a:pt x="1208" y="1077"/>
                </a:cubicBezTo>
                <a:lnTo>
                  <a:pt x="0" y="1077"/>
                </a:lnTo>
                <a:close/>
              </a:path>
            </a:pathLst>
          </a:custGeom>
          <a:gradFill>
            <a:gsLst>
              <a:gs pos="15000">
                <a:schemeClr val="bg1">
                  <a:lumMod val="85000"/>
                </a:schemeClr>
              </a:gs>
              <a:gs pos="80000">
                <a:schemeClr val="bg1">
                  <a:lumMod val="65000"/>
                </a:schemeClr>
              </a:gs>
            </a:gsLst>
            <a:lin ang="5400000" scaled="0"/>
          </a:gradFill>
          <a:ln>
            <a:noFill/>
          </a:ln>
        </p:spPr>
        <p:txBody>
          <a:bodyPr vert="horz" wrap="square" lIns="68562" tIns="34281" rIns="68562" bIns="34281" numCol="1" anchor="t" anchorCtr="0" compatLnSpc="1">
            <a:prstTxWarp prst="textNoShape">
              <a:avLst/>
            </a:prstTxWarp>
          </a:bodyPr>
          <a:lstStyle/>
          <a:p>
            <a:pPr lvl="0"/>
            <a:endParaRPr lang="zh-CN" altLang="en-US"/>
          </a:p>
        </p:txBody>
      </p:sp>
      <p:sp>
        <p:nvSpPr>
          <p:cNvPr id="110" name="Freeform 5"/>
          <p:cNvSpPr>
            <a:spLocks/>
          </p:cNvSpPr>
          <p:nvPr userDrawn="1"/>
        </p:nvSpPr>
        <p:spPr bwMode="auto">
          <a:xfrm>
            <a:off x="2391" y="1003030"/>
            <a:ext cx="6646719" cy="2577704"/>
          </a:xfrm>
          <a:custGeom>
            <a:avLst/>
            <a:gdLst>
              <a:gd name="T0" fmla="*/ 2484 w 2783"/>
              <a:gd name="T1" fmla="*/ 1077 h 1077"/>
              <a:gd name="T2" fmla="*/ 2783 w 2783"/>
              <a:gd name="T3" fmla="*/ 0 h 1077"/>
              <a:gd name="T4" fmla="*/ 0 w 2783"/>
              <a:gd name="T5" fmla="*/ 0 h 1077"/>
              <a:gd name="T6" fmla="*/ 0 w 2783"/>
              <a:gd name="T7" fmla="*/ 1077 h 1077"/>
              <a:gd name="T8" fmla="*/ 2484 w 2783"/>
              <a:gd name="T9" fmla="*/ 1077 h 1077"/>
            </a:gdLst>
            <a:ahLst/>
            <a:cxnLst>
              <a:cxn ang="0">
                <a:pos x="T0" y="T1"/>
              </a:cxn>
              <a:cxn ang="0">
                <a:pos x="T2" y="T3"/>
              </a:cxn>
              <a:cxn ang="0">
                <a:pos x="T4" y="T5"/>
              </a:cxn>
              <a:cxn ang="0">
                <a:pos x="T6" y="T7"/>
              </a:cxn>
              <a:cxn ang="0">
                <a:pos x="T8" y="T9"/>
              </a:cxn>
            </a:cxnLst>
            <a:rect l="0" t="0" r="r" b="b"/>
            <a:pathLst>
              <a:path w="2783" h="1077">
                <a:moveTo>
                  <a:pt x="2484" y="1077"/>
                </a:moveTo>
                <a:cubicBezTo>
                  <a:pt x="2695" y="564"/>
                  <a:pt x="2765" y="218"/>
                  <a:pt x="2783" y="0"/>
                </a:cubicBezTo>
                <a:cubicBezTo>
                  <a:pt x="2783" y="0"/>
                  <a:pt x="0" y="0"/>
                  <a:pt x="0" y="0"/>
                </a:cubicBezTo>
                <a:cubicBezTo>
                  <a:pt x="0" y="1077"/>
                  <a:pt x="0" y="1077"/>
                  <a:pt x="0" y="1077"/>
                </a:cubicBezTo>
                <a:cubicBezTo>
                  <a:pt x="0" y="1077"/>
                  <a:pt x="2484" y="1077"/>
                  <a:pt x="2484" y="1077"/>
                </a:cubicBezTo>
                <a:close/>
              </a:path>
            </a:pathLst>
          </a:custGeom>
          <a:blipFill dpi="0" rotWithShape="1">
            <a:blip r:embed="rId2" cstate="email"/>
            <a:srcRect/>
            <a:stretch>
              <a:fillRect/>
            </a:stretch>
          </a:blipFill>
          <a:ln>
            <a:noFill/>
          </a:ln>
        </p:spPr>
        <p:txBody>
          <a:bodyPr vert="horz" wrap="square" lIns="68562" tIns="34281" rIns="68562" bIns="34281" numCol="1" anchor="t" anchorCtr="0" compatLnSpc="1">
            <a:prstTxWarp prst="textNoShape">
              <a:avLst/>
            </a:prstTxWarp>
          </a:bodyPr>
          <a:lstStyle/>
          <a:p>
            <a:pPr lvl="0"/>
            <a:endParaRPr lang="zh-CN" altLang="en-US"/>
          </a:p>
        </p:txBody>
      </p:sp>
      <p:sp>
        <p:nvSpPr>
          <p:cNvPr id="111" name="Text Box 7"/>
          <p:cNvSpPr txBox="1">
            <a:spLocks noChangeArrowheads="1"/>
          </p:cNvSpPr>
          <p:nvPr userDrawn="1"/>
        </p:nvSpPr>
        <p:spPr bwMode="auto">
          <a:xfrm>
            <a:off x="7389483" y="3108744"/>
            <a:ext cx="1111486" cy="207731"/>
          </a:xfrm>
          <a:prstGeom prst="rect">
            <a:avLst/>
          </a:prstGeom>
          <a:noFill/>
          <a:ln>
            <a:noFill/>
          </a:ln>
          <a:extLst>
            <a:ext uri="{909E8E84-426E-40DD-AFC4-6F175D3DCCD1}">
              <a14:hiddenFill xmlns:a14="http://schemas.microsoft.com/office/drawing/2010/main" xmlns="">
                <a:solidFill>
                  <a:srgbClr val="4F81BD"/>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8562" tIns="34281" rIns="68562" bIns="34281">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buNone/>
              <a:defRPr/>
            </a:pPr>
            <a:r>
              <a:rPr lang="en-US" altLang="zh-CN" sz="900" dirty="0" smtClean="0">
                <a:solidFill>
                  <a:srgbClr val="FFFFFF"/>
                </a:solidFill>
                <a:latin typeface="FrutigerNext LT Bold" pitchFamily="34" charset="0"/>
                <a:ea typeface="MS PGothic" pitchFamily="34" charset="-128"/>
              </a:rPr>
              <a:t>www.huawei.com</a:t>
            </a:r>
          </a:p>
        </p:txBody>
      </p:sp>
      <p:sp>
        <p:nvSpPr>
          <p:cNvPr id="68" name="Rectangle 86"/>
          <p:cNvSpPr>
            <a:spLocks noChangeArrowheads="1"/>
          </p:cNvSpPr>
          <p:nvPr userDrawn="1"/>
        </p:nvSpPr>
        <p:spPr bwMode="auto">
          <a:xfrm>
            <a:off x="7801326" y="4145758"/>
            <a:ext cx="716570" cy="748904"/>
          </a:xfrm>
          <a:prstGeom prst="rect">
            <a:avLst/>
          </a:prstGeom>
          <a:solidFill>
            <a:schemeClr val="bg1"/>
          </a:solidFill>
          <a:ln>
            <a:noFill/>
          </a:ln>
          <a:effectLst/>
          <a:extLs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8562" tIns="34281" rIns="68562" bIns="34281" anchor="ctr"/>
          <a:lstStyle/>
          <a:p>
            <a:endParaRPr lang="zh-CN" altLang="en-US"/>
          </a:p>
        </p:txBody>
      </p:sp>
      <p:sp>
        <p:nvSpPr>
          <p:cNvPr id="1508364" name="Rectangle 12"/>
          <p:cNvSpPr>
            <a:spLocks noGrp="1" noChangeArrowheads="1"/>
          </p:cNvSpPr>
          <p:nvPr>
            <p:ph type="ctrTitle"/>
          </p:nvPr>
        </p:nvSpPr>
        <p:spPr>
          <a:xfrm>
            <a:off x="672531" y="1597830"/>
            <a:ext cx="5511159" cy="1102519"/>
          </a:xfrm>
          <a:prstGeom prst="rect">
            <a:avLst/>
          </a:prstGeom>
        </p:spPr>
        <p:txBody>
          <a:bodyPr lIns="68562" tIns="34281" rIns="68562" bIns="34281"/>
          <a:lstStyle>
            <a:lvl1pPr>
              <a:defRPr sz="3000">
                <a:solidFill>
                  <a:schemeClr val="bg1"/>
                </a:solidFill>
                <a:effectLst>
                  <a:outerShdw blurRad="50800" dist="38100" dir="2700000" algn="tl" rotWithShape="0">
                    <a:prstClr val="black">
                      <a:alpha val="40000"/>
                    </a:prstClr>
                  </a:outerShdw>
                </a:effectLst>
              </a:defRPr>
            </a:lvl1pPr>
          </a:lstStyle>
          <a:p>
            <a:r>
              <a:rPr lang="zh-CN" altLang="en-US" dirty="0" smtClean="0"/>
              <a:t>单击此处编辑母版标题样式</a:t>
            </a:r>
            <a:endParaRPr lang="zh-CN" altLang="en-US" dirty="0"/>
          </a:p>
        </p:txBody>
      </p:sp>
      <p:sp>
        <p:nvSpPr>
          <p:cNvPr id="1508365" name="Rectangle 13"/>
          <p:cNvSpPr>
            <a:spLocks noGrp="1" noChangeArrowheads="1"/>
          </p:cNvSpPr>
          <p:nvPr>
            <p:ph type="subTitle" idx="1"/>
          </p:nvPr>
        </p:nvSpPr>
        <p:spPr>
          <a:xfrm>
            <a:off x="672529" y="3081338"/>
            <a:ext cx="5509968" cy="400050"/>
          </a:xfrm>
          <a:prstGeom prst="rect">
            <a:avLst/>
          </a:prstGeom>
        </p:spPr>
        <p:txBody>
          <a:bodyPr lIns="68562" tIns="34281" rIns="68562" bIns="34281" anchor="ctr"/>
          <a:lstStyle>
            <a:lvl1pPr marL="0" indent="0">
              <a:buFontTx/>
              <a:buNone/>
              <a:defRPr>
                <a:solidFill>
                  <a:schemeClr val="bg1"/>
                </a:solidFill>
                <a:effectLst>
                  <a:outerShdw blurRad="50800" dist="38100" dir="2700000" algn="tl" rotWithShape="0">
                    <a:prstClr val="black">
                      <a:alpha val="40000"/>
                    </a:prstClr>
                  </a:outerShdw>
                </a:effectLst>
              </a:defRPr>
            </a:lvl1pPr>
          </a:lstStyle>
          <a:p>
            <a:r>
              <a:rPr lang="zh-CN" altLang="en-US" smtClean="0"/>
              <a:t>单击此处编辑母版副标题样式</a:t>
            </a:r>
            <a:endParaRPr lang="zh-CN" altLang="en-US"/>
          </a:p>
        </p:txBody>
      </p:sp>
      <p:sp>
        <p:nvSpPr>
          <p:cNvPr id="1508366" name="Rectangle 14"/>
          <p:cNvSpPr>
            <a:spLocks noChangeArrowheads="1"/>
          </p:cNvSpPr>
          <p:nvPr userDrawn="1"/>
        </p:nvSpPr>
        <p:spPr bwMode="auto">
          <a:xfrm>
            <a:off x="-1844988" y="396479"/>
            <a:ext cx="1844988" cy="3980259"/>
          </a:xfrm>
          <a:prstGeom prst="rect">
            <a:avLst/>
          </a:prstGeom>
          <a:noFill/>
          <a:ln w="9525">
            <a:noFill/>
            <a:miter lim="800000"/>
            <a:headEnd/>
            <a:tailEnd/>
          </a:ln>
          <a:effectLst/>
        </p:spPr>
        <p:txBody>
          <a:bodyPr lIns="65831" tIns="32916" rIns="65831" bIns="32916"/>
          <a:lstStyle/>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英文标题</a:t>
            </a:r>
            <a:r>
              <a:rPr lang="en-US" altLang="zh-CN" sz="900" b="0" dirty="0">
                <a:solidFill>
                  <a:srgbClr val="F8F8F8"/>
                </a:solidFill>
                <a:ea typeface="华文细黑" pitchFamily="2" charset="-122"/>
                <a:cs typeface="SimSun" pitchFamily="2" charset="-122"/>
              </a:rPr>
              <a:t>:32-35pt  </a:t>
            </a: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颜色</a:t>
            </a:r>
            <a:r>
              <a:rPr lang="en-US" altLang="zh-CN" sz="900" b="0" dirty="0">
                <a:solidFill>
                  <a:srgbClr val="F8F8F8"/>
                </a:solidFill>
                <a:ea typeface="华文细黑" pitchFamily="2" charset="-122"/>
                <a:cs typeface="SimSun" pitchFamily="2" charset="-122"/>
              </a:rPr>
              <a:t>: R153 G0 B0</a:t>
            </a:r>
          </a:p>
          <a:p>
            <a:pPr marL="257106" indent="-257106" algn="r">
              <a:lnSpc>
                <a:spcPct val="125000"/>
              </a:lnSpc>
              <a:spcBef>
                <a:spcPct val="20000"/>
              </a:spcBef>
              <a:buClr>
                <a:srgbClr val="990000"/>
              </a:buClr>
              <a:buFontTx/>
              <a:buNone/>
            </a:pPr>
            <a:r>
              <a:rPr lang="zh-CN" altLang="en-US" sz="900" b="0" dirty="0">
                <a:solidFill>
                  <a:srgbClr val="F8F8F8"/>
                </a:solidFill>
                <a:latin typeface="FrutigerNext LT Medium" pitchFamily="34" charset="0"/>
                <a:ea typeface="华文细黑" pitchFamily="2" charset="-122"/>
                <a:cs typeface="SimSun" pitchFamily="2" charset="-122"/>
              </a:rPr>
              <a:t>内部使用字体 </a:t>
            </a:r>
            <a:r>
              <a:rPr lang="en-US" altLang="zh-CN" sz="900" b="0" dirty="0">
                <a:solidFill>
                  <a:srgbClr val="F8F8F8"/>
                </a:solidFill>
                <a:latin typeface="FrutigerNext LT Medium" pitchFamily="34" charset="0"/>
                <a:ea typeface="华文细黑" pitchFamily="2" charset="-122"/>
                <a:cs typeface="SimSun" pitchFamily="2" charset="-122"/>
              </a:rPr>
              <a:t>:</a:t>
            </a:r>
          </a:p>
          <a:p>
            <a:pPr marL="257106" indent="-257106" algn="r">
              <a:lnSpc>
                <a:spcPct val="125000"/>
              </a:lnSpc>
              <a:spcBef>
                <a:spcPct val="20000"/>
              </a:spcBef>
              <a:buClr>
                <a:srgbClr val="990000"/>
              </a:buClr>
              <a:buFontTx/>
              <a:buNone/>
            </a:pPr>
            <a:r>
              <a:rPr lang="en-US" altLang="zh-CN" sz="900" b="0" dirty="0" err="1">
                <a:solidFill>
                  <a:srgbClr val="F8F8F8"/>
                </a:solidFill>
                <a:latin typeface="FrutigerNext LT Medium" pitchFamily="34" charset="0"/>
                <a:ea typeface="华文细黑" pitchFamily="2" charset="-122"/>
                <a:cs typeface="SimSun" pitchFamily="2" charset="-122"/>
              </a:rPr>
              <a:t>FrutigerNext</a:t>
            </a:r>
            <a:r>
              <a:rPr lang="en-US" altLang="zh-CN" sz="900" b="0" dirty="0">
                <a:solidFill>
                  <a:srgbClr val="F8F8F8"/>
                </a:solidFill>
                <a:latin typeface="FrutigerNext LT Medium" pitchFamily="34" charset="0"/>
                <a:ea typeface="华文细黑" pitchFamily="2" charset="-122"/>
                <a:cs typeface="SimSun" pitchFamily="2" charset="-122"/>
              </a:rPr>
              <a:t> LT Medium</a:t>
            </a:r>
          </a:p>
          <a:p>
            <a:pPr marL="257106" indent="-257106" algn="r">
              <a:lnSpc>
                <a:spcPct val="125000"/>
              </a:lnSpc>
              <a:spcBef>
                <a:spcPct val="20000"/>
              </a:spcBef>
              <a:buClr>
                <a:srgbClr val="990000"/>
              </a:buClr>
              <a:buFontTx/>
              <a:buNone/>
            </a:pPr>
            <a:r>
              <a:rPr lang="zh-CN" altLang="en-US" sz="900" b="0" dirty="0">
                <a:solidFill>
                  <a:srgbClr val="F8F8F8"/>
                </a:solidFill>
                <a:latin typeface="FrutigerNext LT Medium" pitchFamily="34" charset="0"/>
                <a:ea typeface="华文细黑" pitchFamily="2" charset="-122"/>
                <a:cs typeface="SimSun" pitchFamily="2" charset="-122"/>
              </a:rPr>
              <a:t>外部使用字体 </a:t>
            </a:r>
            <a:r>
              <a:rPr lang="en-US" altLang="zh-CN" sz="900" b="0" dirty="0">
                <a:solidFill>
                  <a:srgbClr val="F8F8F8"/>
                </a:solidFill>
                <a:latin typeface="FrutigerNext LT Medium" pitchFamily="34" charset="0"/>
                <a:ea typeface="华文细黑" pitchFamily="2" charset="-122"/>
                <a:cs typeface="SimSun" pitchFamily="2" charset="-122"/>
              </a:rPr>
              <a:t>: Arial</a:t>
            </a:r>
          </a:p>
          <a:p>
            <a:pPr marL="257106" indent="-257106" algn="r">
              <a:lnSpc>
                <a:spcPct val="75000"/>
              </a:lnSpc>
              <a:spcBef>
                <a:spcPct val="20000"/>
              </a:spcBef>
              <a:buClr>
                <a:srgbClr val="990000"/>
              </a:buClr>
              <a:buFontTx/>
              <a:buNone/>
            </a:pPr>
            <a:endParaRPr lang="en-US" altLang="zh-CN" sz="900" b="0" dirty="0">
              <a:solidFill>
                <a:srgbClr val="F8F8F8"/>
              </a:solidFill>
              <a:ea typeface="华文细黑" pitchFamily="2" charset="-122"/>
              <a:cs typeface="SimSun" pitchFamily="2" charset="-122"/>
            </a:endParaRP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中文标题</a:t>
            </a:r>
            <a:r>
              <a:rPr lang="en-US" altLang="zh-CN" sz="900" b="0" dirty="0">
                <a:solidFill>
                  <a:srgbClr val="F8F8F8"/>
                </a:solidFill>
                <a:ea typeface="华文细黑" pitchFamily="2" charset="-122"/>
                <a:cs typeface="SimSun" pitchFamily="2" charset="-122"/>
              </a:rPr>
              <a:t>:30-32pt  </a:t>
            </a: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颜色</a:t>
            </a:r>
            <a:r>
              <a:rPr lang="en-US" altLang="zh-CN" sz="900" b="0" dirty="0">
                <a:solidFill>
                  <a:srgbClr val="F8F8F8"/>
                </a:solidFill>
                <a:ea typeface="华文细黑" pitchFamily="2" charset="-122"/>
                <a:cs typeface="SimSun" pitchFamily="2" charset="-122"/>
              </a:rPr>
              <a:t>: R153 G0 B0</a:t>
            </a: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字体</a:t>
            </a:r>
            <a:r>
              <a:rPr lang="en-US" altLang="zh-CN" sz="900" b="0" dirty="0">
                <a:solidFill>
                  <a:srgbClr val="F8F8F8"/>
                </a:solidFill>
                <a:ea typeface="华文细黑" pitchFamily="2" charset="-122"/>
                <a:cs typeface="SimSun" pitchFamily="2" charset="-122"/>
              </a:rPr>
              <a:t>:</a:t>
            </a:r>
            <a:r>
              <a:rPr lang="zh-CN" altLang="en-US" sz="900" b="0" dirty="0">
                <a:solidFill>
                  <a:srgbClr val="F8F8F8"/>
                </a:solidFill>
                <a:ea typeface="华文细黑" pitchFamily="2" charset="-122"/>
                <a:cs typeface="SimSun" pitchFamily="2" charset="-122"/>
              </a:rPr>
              <a:t>黑体</a:t>
            </a:r>
          </a:p>
          <a:p>
            <a:pPr marL="257106" indent="-257106" algn="r">
              <a:lnSpc>
                <a:spcPct val="125000"/>
              </a:lnSpc>
              <a:spcBef>
                <a:spcPct val="20000"/>
              </a:spcBef>
              <a:buClr>
                <a:srgbClr val="990000"/>
              </a:buClr>
              <a:buFontTx/>
              <a:buNone/>
            </a:pPr>
            <a:endParaRPr lang="zh-CN" altLang="en-US" sz="900" b="0" dirty="0">
              <a:solidFill>
                <a:srgbClr val="F8F8F8"/>
              </a:solidFill>
              <a:ea typeface="华文细黑" pitchFamily="2" charset="-122"/>
              <a:cs typeface="SimSun" pitchFamily="2" charset="-122"/>
            </a:endParaRPr>
          </a:p>
          <a:p>
            <a:pPr marL="257106" indent="-257106" algn="r">
              <a:lnSpc>
                <a:spcPct val="125000"/>
              </a:lnSpc>
              <a:spcBef>
                <a:spcPct val="20000"/>
              </a:spcBef>
              <a:buClr>
                <a:srgbClr val="990000"/>
              </a:buClr>
              <a:buFontTx/>
              <a:buNone/>
            </a:pPr>
            <a:endParaRPr lang="zh-CN" altLang="en-US" sz="900" b="0" dirty="0">
              <a:solidFill>
                <a:srgbClr val="F8F8F8"/>
              </a:solidFill>
              <a:ea typeface="华文细黑" pitchFamily="2" charset="-122"/>
              <a:cs typeface="SimSun" pitchFamily="2" charset="-122"/>
            </a:endParaRPr>
          </a:p>
          <a:p>
            <a:pPr marL="257106" indent="-257106" algn="r">
              <a:lnSpc>
                <a:spcPct val="125000"/>
              </a:lnSpc>
              <a:spcBef>
                <a:spcPct val="20000"/>
              </a:spcBef>
              <a:buClr>
                <a:srgbClr val="990000"/>
              </a:buClr>
              <a:buFontTx/>
              <a:buNone/>
            </a:pPr>
            <a:endParaRPr lang="zh-CN" altLang="en-US" sz="900" b="0" dirty="0">
              <a:solidFill>
                <a:srgbClr val="F8F8F8"/>
              </a:solidFill>
              <a:ea typeface="华文细黑" pitchFamily="2" charset="-122"/>
              <a:cs typeface="SimSun" pitchFamily="2" charset="-122"/>
            </a:endParaRP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英文正文</a:t>
            </a:r>
            <a:r>
              <a:rPr lang="en-US" altLang="zh-CN" sz="900" b="0" dirty="0">
                <a:solidFill>
                  <a:srgbClr val="F8F8F8"/>
                </a:solidFill>
                <a:ea typeface="华文细黑" pitchFamily="2" charset="-122"/>
                <a:cs typeface="SimSun" pitchFamily="2" charset="-122"/>
              </a:rPr>
              <a:t>:20-22pt</a:t>
            </a: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子目录 </a:t>
            </a:r>
            <a:r>
              <a:rPr lang="en-US" altLang="zh-CN" sz="900" b="0" dirty="0">
                <a:solidFill>
                  <a:srgbClr val="F8F8F8"/>
                </a:solidFill>
                <a:ea typeface="华文细黑" pitchFamily="2" charset="-122"/>
                <a:cs typeface="SimSun" pitchFamily="2" charset="-122"/>
              </a:rPr>
              <a:t>(2-5</a:t>
            </a:r>
            <a:r>
              <a:rPr lang="zh-CN" altLang="en-US" sz="900" b="0" dirty="0">
                <a:solidFill>
                  <a:srgbClr val="F8F8F8"/>
                </a:solidFill>
                <a:ea typeface="华文细黑" pitchFamily="2" charset="-122"/>
                <a:cs typeface="SimSun" pitchFamily="2" charset="-122"/>
              </a:rPr>
              <a:t>级</a:t>
            </a:r>
            <a:r>
              <a:rPr lang="en-US" altLang="zh-CN" sz="900" b="0" dirty="0">
                <a:solidFill>
                  <a:srgbClr val="F8F8F8"/>
                </a:solidFill>
                <a:ea typeface="华文细黑" pitchFamily="2" charset="-122"/>
                <a:cs typeface="SimSun" pitchFamily="2" charset="-122"/>
              </a:rPr>
              <a:t>) :18pt  </a:t>
            </a: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颜色</a:t>
            </a:r>
            <a:r>
              <a:rPr lang="en-US" altLang="zh-CN" sz="900" b="0" dirty="0">
                <a:solidFill>
                  <a:srgbClr val="F8F8F8"/>
                </a:solidFill>
                <a:ea typeface="华文细黑" pitchFamily="2" charset="-122"/>
                <a:cs typeface="SimSun" pitchFamily="2" charset="-122"/>
              </a:rPr>
              <a:t>:</a:t>
            </a:r>
            <a:r>
              <a:rPr lang="zh-CN" altLang="en-US" sz="900" b="0" dirty="0">
                <a:solidFill>
                  <a:srgbClr val="F8F8F8"/>
                </a:solidFill>
                <a:ea typeface="华文细黑" pitchFamily="2" charset="-122"/>
                <a:cs typeface="SimSun" pitchFamily="2" charset="-122"/>
              </a:rPr>
              <a:t>黑色</a:t>
            </a:r>
          </a:p>
          <a:p>
            <a:pPr marL="257106" indent="-257106" algn="r">
              <a:lnSpc>
                <a:spcPct val="125000"/>
              </a:lnSpc>
              <a:spcBef>
                <a:spcPct val="20000"/>
              </a:spcBef>
              <a:buClr>
                <a:srgbClr val="990000"/>
              </a:buClr>
              <a:buFontTx/>
              <a:buNone/>
            </a:pPr>
            <a:r>
              <a:rPr lang="zh-CN" altLang="en-US" sz="900" b="0" dirty="0">
                <a:solidFill>
                  <a:srgbClr val="F8F8F8"/>
                </a:solidFill>
                <a:latin typeface="FrutigerNext LT Medium" pitchFamily="34" charset="0"/>
                <a:ea typeface="华文细黑" pitchFamily="2" charset="-122"/>
                <a:cs typeface="SimSun" pitchFamily="2" charset="-122"/>
              </a:rPr>
              <a:t>内部使用字体 </a:t>
            </a:r>
            <a:r>
              <a:rPr lang="en-US" altLang="zh-CN" sz="900" b="0" dirty="0">
                <a:solidFill>
                  <a:srgbClr val="F8F8F8"/>
                </a:solidFill>
                <a:latin typeface="FrutigerNext LT Medium" pitchFamily="34" charset="0"/>
                <a:ea typeface="华文细黑" pitchFamily="2" charset="-122"/>
                <a:cs typeface="SimSun" pitchFamily="2" charset="-122"/>
              </a:rPr>
              <a:t>:</a:t>
            </a:r>
          </a:p>
          <a:p>
            <a:pPr marL="257106" indent="-257106" algn="r">
              <a:lnSpc>
                <a:spcPct val="125000"/>
              </a:lnSpc>
              <a:spcBef>
                <a:spcPct val="20000"/>
              </a:spcBef>
              <a:buClr>
                <a:srgbClr val="990000"/>
              </a:buClr>
              <a:buFontTx/>
              <a:buNone/>
            </a:pPr>
            <a:r>
              <a:rPr lang="en-US" altLang="zh-CN" sz="900" b="0" dirty="0" err="1">
                <a:solidFill>
                  <a:srgbClr val="F8F8F8"/>
                </a:solidFill>
                <a:latin typeface="FrutigerNext LT Medium" pitchFamily="34" charset="0"/>
                <a:ea typeface="华文细黑" pitchFamily="2" charset="-122"/>
                <a:cs typeface="SimSun" pitchFamily="2" charset="-122"/>
              </a:rPr>
              <a:t>FrutigerNext</a:t>
            </a:r>
            <a:r>
              <a:rPr lang="en-US" altLang="zh-CN" sz="900" b="0" dirty="0">
                <a:solidFill>
                  <a:srgbClr val="F8F8F8"/>
                </a:solidFill>
                <a:latin typeface="FrutigerNext LT Medium" pitchFamily="34" charset="0"/>
                <a:ea typeface="华文细黑" pitchFamily="2" charset="-122"/>
                <a:cs typeface="SimSun" pitchFamily="2" charset="-122"/>
              </a:rPr>
              <a:t> LT Regular</a:t>
            </a:r>
          </a:p>
          <a:p>
            <a:pPr marL="257106" indent="-257106" algn="r">
              <a:lnSpc>
                <a:spcPct val="125000"/>
              </a:lnSpc>
              <a:spcBef>
                <a:spcPct val="20000"/>
              </a:spcBef>
              <a:buClr>
                <a:srgbClr val="990000"/>
              </a:buClr>
              <a:buFontTx/>
              <a:buNone/>
            </a:pPr>
            <a:r>
              <a:rPr lang="zh-CN" altLang="en-US" sz="900" b="0" dirty="0">
                <a:solidFill>
                  <a:srgbClr val="F8F8F8"/>
                </a:solidFill>
                <a:latin typeface="FrutigerNext LT Medium" pitchFamily="34" charset="0"/>
                <a:ea typeface="华文细黑" pitchFamily="2" charset="-122"/>
                <a:cs typeface="SimSun" pitchFamily="2" charset="-122"/>
              </a:rPr>
              <a:t>外部使用字体 </a:t>
            </a:r>
            <a:r>
              <a:rPr lang="en-US" altLang="zh-CN" sz="900" b="0" dirty="0">
                <a:solidFill>
                  <a:srgbClr val="F8F8F8"/>
                </a:solidFill>
                <a:latin typeface="FrutigerNext LT Medium" pitchFamily="34" charset="0"/>
                <a:ea typeface="华文细黑" pitchFamily="2" charset="-122"/>
                <a:cs typeface="SimSun" pitchFamily="2" charset="-122"/>
              </a:rPr>
              <a:t>: Arial</a:t>
            </a:r>
          </a:p>
          <a:p>
            <a:pPr marL="257106" indent="-257106" algn="r">
              <a:lnSpc>
                <a:spcPct val="75000"/>
              </a:lnSpc>
              <a:spcBef>
                <a:spcPct val="20000"/>
              </a:spcBef>
              <a:buClr>
                <a:srgbClr val="990000"/>
              </a:buClr>
              <a:buFontTx/>
              <a:buNone/>
            </a:pPr>
            <a:endParaRPr lang="en-US" altLang="zh-CN" sz="900" b="0" dirty="0">
              <a:solidFill>
                <a:srgbClr val="F8F8F8"/>
              </a:solidFill>
              <a:ea typeface="华文细黑" pitchFamily="2" charset="-122"/>
              <a:cs typeface="SimSun" pitchFamily="2" charset="-122"/>
            </a:endParaRP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中文正文</a:t>
            </a:r>
            <a:r>
              <a:rPr lang="en-US" altLang="zh-CN" sz="900" b="0" dirty="0">
                <a:solidFill>
                  <a:srgbClr val="F8F8F8"/>
                </a:solidFill>
                <a:ea typeface="华文细黑" pitchFamily="2" charset="-122"/>
                <a:cs typeface="SimSun" pitchFamily="2" charset="-122"/>
              </a:rPr>
              <a:t>:18-20pt</a:t>
            </a: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子目录</a:t>
            </a:r>
            <a:r>
              <a:rPr lang="en-US" altLang="zh-CN" sz="900" b="0" dirty="0">
                <a:solidFill>
                  <a:srgbClr val="F8F8F8"/>
                </a:solidFill>
                <a:ea typeface="华文细黑" pitchFamily="2" charset="-122"/>
                <a:cs typeface="SimSun" pitchFamily="2" charset="-122"/>
              </a:rPr>
              <a:t>(2-5</a:t>
            </a:r>
            <a:r>
              <a:rPr lang="zh-CN" altLang="en-US" sz="900" b="0" dirty="0">
                <a:solidFill>
                  <a:srgbClr val="F8F8F8"/>
                </a:solidFill>
                <a:ea typeface="华文细黑" pitchFamily="2" charset="-122"/>
                <a:cs typeface="SimSun" pitchFamily="2" charset="-122"/>
              </a:rPr>
              <a:t>级</a:t>
            </a:r>
            <a:r>
              <a:rPr lang="en-US" altLang="zh-CN" sz="900" b="0" dirty="0">
                <a:solidFill>
                  <a:srgbClr val="F8F8F8"/>
                </a:solidFill>
                <a:ea typeface="华文细黑" pitchFamily="2" charset="-122"/>
                <a:cs typeface="SimSun" pitchFamily="2" charset="-122"/>
              </a:rPr>
              <a:t>):18pt </a:t>
            </a: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颜色</a:t>
            </a:r>
            <a:r>
              <a:rPr lang="en-US" altLang="zh-CN" sz="900" b="0" dirty="0">
                <a:solidFill>
                  <a:srgbClr val="F8F8F8"/>
                </a:solidFill>
                <a:ea typeface="华文细黑" pitchFamily="2" charset="-122"/>
                <a:cs typeface="SimSun" pitchFamily="2" charset="-122"/>
              </a:rPr>
              <a:t>:</a:t>
            </a:r>
            <a:r>
              <a:rPr lang="zh-CN" altLang="en-US" sz="900" b="0" dirty="0">
                <a:solidFill>
                  <a:srgbClr val="F8F8F8"/>
                </a:solidFill>
                <a:ea typeface="华文细黑" pitchFamily="2" charset="-122"/>
                <a:cs typeface="SimSun" pitchFamily="2" charset="-122"/>
              </a:rPr>
              <a:t>黑色</a:t>
            </a: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字体</a:t>
            </a:r>
            <a:r>
              <a:rPr lang="en-US" altLang="zh-CN" sz="900" b="0" dirty="0">
                <a:solidFill>
                  <a:srgbClr val="F8F8F8"/>
                </a:solidFill>
                <a:ea typeface="华文细黑" pitchFamily="2" charset="-122"/>
                <a:cs typeface="SimSun" pitchFamily="2" charset="-122"/>
              </a:rPr>
              <a:t>:</a:t>
            </a:r>
            <a:r>
              <a:rPr lang="zh-CN" altLang="en-US" sz="900" b="0" dirty="0">
                <a:solidFill>
                  <a:srgbClr val="F8F8F8"/>
                </a:solidFill>
                <a:ea typeface="华文细黑" pitchFamily="2" charset="-122"/>
                <a:cs typeface="SimSun" pitchFamily="2" charset="-122"/>
              </a:rPr>
              <a:t>细黑体 </a:t>
            </a:r>
            <a:endParaRPr lang="zh-CN" altLang="en-US" sz="900" b="0" dirty="0">
              <a:solidFill>
                <a:srgbClr val="080808"/>
              </a:solidFill>
              <a:ea typeface="华文细黑" pitchFamily="2" charset="-122"/>
              <a:cs typeface="SimSun" pitchFamily="2" charset="-122"/>
            </a:endParaRPr>
          </a:p>
        </p:txBody>
      </p:sp>
      <p:sp>
        <p:nvSpPr>
          <p:cNvPr id="1508367" name="Rectangle 15"/>
          <p:cNvSpPr>
            <a:spLocks noChangeArrowheads="1"/>
          </p:cNvSpPr>
          <p:nvPr userDrawn="1"/>
        </p:nvSpPr>
        <p:spPr bwMode="auto">
          <a:xfrm>
            <a:off x="9268988" y="4085447"/>
            <a:ext cx="920113" cy="238497"/>
          </a:xfrm>
          <a:prstGeom prst="rect">
            <a:avLst/>
          </a:prstGeom>
          <a:solidFill>
            <a:srgbClr val="F8F8F8"/>
          </a:solidFill>
          <a:ln w="9525" algn="ctr">
            <a:noFill/>
            <a:miter lim="800000"/>
            <a:headEnd/>
            <a:tailEnd/>
          </a:ln>
          <a:effectLst/>
        </p:spPr>
        <p:txBody>
          <a:bodyPr lIns="68550" tIns="34275" rIns="68550" bIns="34275" anchor="ctr">
            <a:spAutoFit/>
          </a:bodyPr>
          <a:lstStyle/>
          <a:p>
            <a:pPr algn="ctr" defTabSz="658240" eaLnBrk="0" hangingPunct="0">
              <a:buClrTx/>
              <a:buFontTx/>
              <a:buNone/>
            </a:pPr>
            <a:endParaRPr lang="zh-CN" altLang="zh-CN" sz="1100" b="0" dirty="0">
              <a:latin typeface="FrutigerNext LT Regular" pitchFamily="34" charset="0"/>
              <a:ea typeface="MS PGothic" pitchFamily="34" charset="-128"/>
            </a:endParaRPr>
          </a:p>
        </p:txBody>
      </p:sp>
      <p:grpSp>
        <p:nvGrpSpPr>
          <p:cNvPr id="2" name="Group 16"/>
          <p:cNvGrpSpPr>
            <a:grpSpLocks/>
          </p:cNvGrpSpPr>
          <p:nvPr userDrawn="1"/>
        </p:nvGrpSpPr>
        <p:grpSpPr bwMode="auto">
          <a:xfrm>
            <a:off x="9352305" y="3958837"/>
            <a:ext cx="741566" cy="138113"/>
            <a:chOff x="6657" y="3492"/>
            <a:chExt cx="527" cy="121"/>
          </a:xfrm>
        </p:grpSpPr>
        <p:sp>
          <p:nvSpPr>
            <p:cNvPr id="1508369" name="Rectangle 17"/>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endParaRPr lang="zh-CN" altLang="en-US"/>
            </a:p>
          </p:txBody>
        </p:sp>
        <p:sp>
          <p:nvSpPr>
            <p:cNvPr id="1508370" name="Rectangle 18"/>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endParaRPr lang="zh-CN" altLang="en-US"/>
            </a:p>
          </p:txBody>
        </p:sp>
        <p:sp>
          <p:nvSpPr>
            <p:cNvPr id="1508371" name="Rectangle 19"/>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endParaRPr lang="zh-CN" altLang="en-US"/>
            </a:p>
          </p:txBody>
        </p:sp>
        <p:sp>
          <p:nvSpPr>
            <p:cNvPr id="1508372" name="Rectangle 20"/>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endParaRPr lang="zh-CN" altLang="en-US"/>
            </a:p>
          </p:txBody>
        </p:sp>
      </p:grpSp>
      <p:grpSp>
        <p:nvGrpSpPr>
          <p:cNvPr id="3" name="Group 21"/>
          <p:cNvGrpSpPr>
            <a:grpSpLocks/>
          </p:cNvGrpSpPr>
          <p:nvPr userDrawn="1"/>
        </p:nvGrpSpPr>
        <p:grpSpPr bwMode="auto">
          <a:xfrm>
            <a:off x="9352305" y="4652965"/>
            <a:ext cx="741566" cy="136922"/>
            <a:chOff x="6657" y="4103"/>
            <a:chExt cx="527" cy="121"/>
          </a:xfrm>
        </p:grpSpPr>
        <p:sp>
          <p:nvSpPr>
            <p:cNvPr id="1508374" name="Rectangle 22"/>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endParaRPr lang="zh-CN" altLang="en-US"/>
            </a:p>
          </p:txBody>
        </p:sp>
        <p:sp>
          <p:nvSpPr>
            <p:cNvPr id="1508375" name="Rectangle 23"/>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endParaRPr lang="zh-CN" altLang="en-US"/>
            </a:p>
          </p:txBody>
        </p:sp>
        <p:sp>
          <p:nvSpPr>
            <p:cNvPr id="1508376" name="Rectangle 24"/>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endParaRPr lang="zh-CN" altLang="en-US"/>
            </a:p>
          </p:txBody>
        </p:sp>
        <p:sp>
          <p:nvSpPr>
            <p:cNvPr id="1508377" name="Rectangle 25"/>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endParaRPr lang="zh-CN" altLang="en-US"/>
            </a:p>
          </p:txBody>
        </p:sp>
      </p:grpSp>
      <p:grpSp>
        <p:nvGrpSpPr>
          <p:cNvPr id="4" name="Group 26"/>
          <p:cNvGrpSpPr>
            <a:grpSpLocks/>
          </p:cNvGrpSpPr>
          <p:nvPr userDrawn="1"/>
        </p:nvGrpSpPr>
        <p:grpSpPr bwMode="auto">
          <a:xfrm>
            <a:off x="9352305" y="4837510"/>
            <a:ext cx="741566" cy="136922"/>
            <a:chOff x="6657" y="4266"/>
            <a:chExt cx="527" cy="121"/>
          </a:xfrm>
        </p:grpSpPr>
        <p:sp>
          <p:nvSpPr>
            <p:cNvPr id="1508379" name="Rectangle 27"/>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endParaRPr lang="zh-CN" altLang="en-US"/>
            </a:p>
          </p:txBody>
        </p:sp>
        <p:sp>
          <p:nvSpPr>
            <p:cNvPr id="1508380" name="Rectangle 28"/>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endParaRPr lang="zh-CN" altLang="en-US"/>
            </a:p>
          </p:txBody>
        </p:sp>
        <p:sp>
          <p:nvSpPr>
            <p:cNvPr id="1508381" name="Rectangle 29"/>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endParaRPr lang="zh-CN" altLang="en-US"/>
            </a:p>
          </p:txBody>
        </p:sp>
        <p:sp>
          <p:nvSpPr>
            <p:cNvPr id="1508382" name="Rectangle 30"/>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endParaRPr lang="zh-CN" altLang="en-US"/>
            </a:p>
          </p:txBody>
        </p:sp>
      </p:grpSp>
      <p:grpSp>
        <p:nvGrpSpPr>
          <p:cNvPr id="5" name="Group 31"/>
          <p:cNvGrpSpPr>
            <a:grpSpLocks/>
          </p:cNvGrpSpPr>
          <p:nvPr userDrawn="1"/>
        </p:nvGrpSpPr>
        <p:grpSpPr bwMode="auto">
          <a:xfrm>
            <a:off x="9352305" y="4145758"/>
            <a:ext cx="741566" cy="136922"/>
            <a:chOff x="6657" y="3656"/>
            <a:chExt cx="527" cy="121"/>
          </a:xfrm>
        </p:grpSpPr>
        <p:sp>
          <p:nvSpPr>
            <p:cNvPr id="1508384" name="Rectangle 32"/>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endParaRPr lang="zh-CN" altLang="en-US"/>
            </a:p>
          </p:txBody>
        </p:sp>
        <p:sp>
          <p:nvSpPr>
            <p:cNvPr id="1508385" name="Rectangle 33"/>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endParaRPr lang="zh-CN" altLang="en-US"/>
            </a:p>
          </p:txBody>
        </p:sp>
        <p:sp>
          <p:nvSpPr>
            <p:cNvPr id="1508386" name="Rectangle 34"/>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endParaRPr lang="zh-CN" altLang="en-US"/>
            </a:p>
          </p:txBody>
        </p:sp>
        <p:sp>
          <p:nvSpPr>
            <p:cNvPr id="1508387" name="Rectangle 35"/>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endParaRPr lang="zh-CN" altLang="en-US"/>
            </a:p>
          </p:txBody>
        </p:sp>
      </p:grpSp>
      <p:grpSp>
        <p:nvGrpSpPr>
          <p:cNvPr id="6" name="Group 36"/>
          <p:cNvGrpSpPr>
            <a:grpSpLocks/>
          </p:cNvGrpSpPr>
          <p:nvPr userDrawn="1"/>
        </p:nvGrpSpPr>
        <p:grpSpPr bwMode="auto">
          <a:xfrm>
            <a:off x="9352305" y="4468417"/>
            <a:ext cx="741566" cy="136922"/>
            <a:chOff x="6657" y="3941"/>
            <a:chExt cx="527" cy="121"/>
          </a:xfrm>
        </p:grpSpPr>
        <p:sp>
          <p:nvSpPr>
            <p:cNvPr id="1508389" name="Rectangle 37"/>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endParaRPr lang="zh-CN" altLang="en-US"/>
            </a:p>
          </p:txBody>
        </p:sp>
        <p:sp>
          <p:nvSpPr>
            <p:cNvPr id="1508390" name="Rectangle 38"/>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endParaRPr lang="zh-CN" altLang="en-US"/>
            </a:p>
          </p:txBody>
        </p:sp>
        <p:sp>
          <p:nvSpPr>
            <p:cNvPr id="1508391" name="Rectangle 39"/>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endParaRPr lang="zh-CN" altLang="en-US"/>
            </a:p>
          </p:txBody>
        </p:sp>
        <p:sp>
          <p:nvSpPr>
            <p:cNvPr id="1508392" name="Rectangle 40"/>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endParaRPr lang="zh-CN" altLang="en-US"/>
            </a:p>
          </p:txBody>
        </p:sp>
      </p:grpSp>
      <p:grpSp>
        <p:nvGrpSpPr>
          <p:cNvPr id="7" name="Group 41"/>
          <p:cNvGrpSpPr>
            <a:grpSpLocks/>
          </p:cNvGrpSpPr>
          <p:nvPr userDrawn="1"/>
        </p:nvGrpSpPr>
        <p:grpSpPr bwMode="auto">
          <a:xfrm>
            <a:off x="9352305" y="5023249"/>
            <a:ext cx="741566" cy="136922"/>
            <a:chOff x="6657" y="4430"/>
            <a:chExt cx="527" cy="121"/>
          </a:xfrm>
        </p:grpSpPr>
        <p:sp>
          <p:nvSpPr>
            <p:cNvPr id="1508394" name="Rectangle 42"/>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endParaRPr lang="zh-CN" altLang="en-US"/>
            </a:p>
          </p:txBody>
        </p:sp>
        <p:sp>
          <p:nvSpPr>
            <p:cNvPr id="1508395" name="Rectangle 43"/>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endParaRPr lang="zh-CN" altLang="en-US"/>
            </a:p>
          </p:txBody>
        </p:sp>
        <p:sp>
          <p:nvSpPr>
            <p:cNvPr id="1508396" name="Rectangle 44"/>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endParaRPr lang="zh-CN" altLang="en-US"/>
            </a:p>
          </p:txBody>
        </p:sp>
        <p:sp>
          <p:nvSpPr>
            <p:cNvPr id="1508397" name="Rectangle 45"/>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endParaRPr lang="zh-CN" altLang="en-US"/>
            </a:p>
          </p:txBody>
        </p:sp>
      </p:grpSp>
      <p:grpSp>
        <p:nvGrpSpPr>
          <p:cNvPr id="8" name="Group 46"/>
          <p:cNvGrpSpPr>
            <a:grpSpLocks/>
          </p:cNvGrpSpPr>
          <p:nvPr userDrawn="1"/>
        </p:nvGrpSpPr>
        <p:grpSpPr bwMode="auto">
          <a:xfrm>
            <a:off x="9352305" y="3774290"/>
            <a:ext cx="741566" cy="138113"/>
            <a:chOff x="6657" y="3329"/>
            <a:chExt cx="527" cy="122"/>
          </a:xfrm>
        </p:grpSpPr>
        <p:sp>
          <p:nvSpPr>
            <p:cNvPr id="1508399" name="Rectangle 47"/>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endParaRPr lang="zh-CN" altLang="en-US"/>
            </a:p>
          </p:txBody>
        </p:sp>
        <p:sp>
          <p:nvSpPr>
            <p:cNvPr id="1508400" name="Rectangle 48"/>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endParaRPr lang="zh-CN" altLang="en-US"/>
            </a:p>
          </p:txBody>
        </p:sp>
        <p:sp>
          <p:nvSpPr>
            <p:cNvPr id="1508401" name="Rectangle 49"/>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endParaRPr lang="zh-CN" altLang="en-US"/>
            </a:p>
          </p:txBody>
        </p:sp>
        <p:sp>
          <p:nvSpPr>
            <p:cNvPr id="1508402" name="Rectangle 50"/>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endParaRPr lang="zh-CN" altLang="en-US"/>
            </a:p>
          </p:txBody>
        </p:sp>
      </p:grpSp>
      <p:grpSp>
        <p:nvGrpSpPr>
          <p:cNvPr id="9" name="Group 51"/>
          <p:cNvGrpSpPr>
            <a:grpSpLocks/>
          </p:cNvGrpSpPr>
          <p:nvPr userDrawn="1"/>
        </p:nvGrpSpPr>
        <p:grpSpPr bwMode="auto">
          <a:xfrm>
            <a:off x="9352305" y="3450433"/>
            <a:ext cx="741566" cy="136922"/>
            <a:chOff x="6657" y="3043"/>
            <a:chExt cx="527" cy="121"/>
          </a:xfrm>
        </p:grpSpPr>
        <p:sp>
          <p:nvSpPr>
            <p:cNvPr id="1508404" name="Rectangle 52"/>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endParaRPr lang="zh-CN" altLang="en-US"/>
            </a:p>
          </p:txBody>
        </p:sp>
        <p:sp>
          <p:nvSpPr>
            <p:cNvPr id="1508405" name="Rectangle 53"/>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endParaRPr lang="zh-CN" altLang="en-US"/>
            </a:p>
          </p:txBody>
        </p:sp>
        <p:sp>
          <p:nvSpPr>
            <p:cNvPr id="1508406" name="Rectangle 54"/>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endParaRPr lang="zh-CN" altLang="en-US"/>
            </a:p>
          </p:txBody>
        </p:sp>
        <p:sp>
          <p:nvSpPr>
            <p:cNvPr id="1508407" name="Rectangle 55"/>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endParaRPr lang="zh-CN" altLang="en-US"/>
            </a:p>
          </p:txBody>
        </p:sp>
      </p:grpSp>
      <p:grpSp>
        <p:nvGrpSpPr>
          <p:cNvPr id="10" name="Group 56"/>
          <p:cNvGrpSpPr>
            <a:grpSpLocks/>
          </p:cNvGrpSpPr>
          <p:nvPr userDrawn="1"/>
        </p:nvGrpSpPr>
        <p:grpSpPr bwMode="auto">
          <a:xfrm>
            <a:off x="9352305" y="3265893"/>
            <a:ext cx="741566" cy="138113"/>
            <a:chOff x="6657" y="2881"/>
            <a:chExt cx="527" cy="121"/>
          </a:xfrm>
        </p:grpSpPr>
        <p:sp>
          <p:nvSpPr>
            <p:cNvPr id="1508409" name="Rectangle 57"/>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endParaRPr lang="zh-CN" altLang="en-US"/>
            </a:p>
          </p:txBody>
        </p:sp>
        <p:sp>
          <p:nvSpPr>
            <p:cNvPr id="1508410" name="Rectangle 58"/>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endParaRPr lang="zh-CN" altLang="en-US"/>
            </a:p>
          </p:txBody>
        </p:sp>
        <p:sp>
          <p:nvSpPr>
            <p:cNvPr id="1508411" name="Rectangle 59"/>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endParaRPr lang="zh-CN" altLang="en-US"/>
            </a:p>
          </p:txBody>
        </p:sp>
        <p:sp>
          <p:nvSpPr>
            <p:cNvPr id="1508412" name="Rectangle 60"/>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endParaRPr lang="zh-CN" altLang="en-US"/>
            </a:p>
          </p:txBody>
        </p:sp>
      </p:grpSp>
      <p:sp>
        <p:nvSpPr>
          <p:cNvPr id="1508413" name="Rectangle 61"/>
          <p:cNvSpPr>
            <a:spLocks noChangeArrowheads="1"/>
          </p:cNvSpPr>
          <p:nvPr userDrawn="1"/>
        </p:nvSpPr>
        <p:spPr bwMode="auto">
          <a:xfrm>
            <a:off x="9199945" y="1697831"/>
            <a:ext cx="1051048" cy="1990725"/>
          </a:xfrm>
          <a:prstGeom prst="rect">
            <a:avLst/>
          </a:prstGeom>
          <a:noFill/>
          <a:ln w="9525">
            <a:noFill/>
            <a:miter lim="800000"/>
            <a:headEnd/>
            <a:tailEnd/>
          </a:ln>
          <a:effectLst/>
        </p:spPr>
        <p:txBody>
          <a:bodyPr lIns="65831" tIns="32916" rIns="65831" bIns="32916"/>
          <a:lstStyle/>
          <a:p>
            <a:pPr marL="257106" indent="-257106">
              <a:lnSpc>
                <a:spcPct val="120000"/>
              </a:lnSpc>
              <a:spcBef>
                <a:spcPct val="20000"/>
              </a:spcBef>
              <a:buClr>
                <a:srgbClr val="990000"/>
              </a:buClr>
              <a:buFontTx/>
              <a:buNone/>
            </a:pPr>
            <a:r>
              <a:rPr lang="zh-CN" altLang="en-US" sz="900" b="0" dirty="0">
                <a:solidFill>
                  <a:srgbClr val="F8F8F8"/>
                </a:solidFill>
                <a:latin typeface="华文细黑" pitchFamily="2" charset="-122"/>
                <a:ea typeface="华文细黑" pitchFamily="2" charset="-122"/>
                <a:cs typeface="SimSun" pitchFamily="2" charset="-122"/>
              </a:rPr>
              <a:t>配色参考方案：</a:t>
            </a:r>
          </a:p>
          <a:p>
            <a:pPr marL="257106" indent="-257106">
              <a:lnSpc>
                <a:spcPct val="120000"/>
              </a:lnSpc>
              <a:spcBef>
                <a:spcPct val="20000"/>
              </a:spcBef>
              <a:buClr>
                <a:srgbClr val="990000"/>
              </a:buClr>
              <a:buFontTx/>
              <a:buNone/>
            </a:pPr>
            <a:r>
              <a:rPr lang="zh-CN" altLang="en-US" sz="900" b="0" dirty="0">
                <a:solidFill>
                  <a:srgbClr val="F8F8F8"/>
                </a:solidFill>
                <a:latin typeface="华文细黑" pitchFamily="2" charset="-122"/>
                <a:ea typeface="华文细黑" pitchFamily="2" charset="-122"/>
                <a:cs typeface="SimSun" pitchFamily="2" charset="-122"/>
              </a:rPr>
              <a:t>建议同一页面内不超过四种颜色，以下是９组配色方案，同一页面内只选择一组使用。</a:t>
            </a:r>
          </a:p>
          <a:p>
            <a:pPr marL="257106" indent="-257106">
              <a:lnSpc>
                <a:spcPct val="120000"/>
              </a:lnSpc>
              <a:spcBef>
                <a:spcPct val="20000"/>
              </a:spcBef>
              <a:buClr>
                <a:srgbClr val="990000"/>
              </a:buClr>
              <a:buFontTx/>
              <a:buNone/>
            </a:pPr>
            <a:r>
              <a:rPr lang="zh-CN" altLang="en-US" sz="900" b="0" dirty="0">
                <a:solidFill>
                  <a:srgbClr val="F8F8F8"/>
                </a:solidFill>
                <a:latin typeface="华文细黑" pitchFamily="2" charset="-122"/>
                <a:ea typeface="华文细黑" pitchFamily="2" charset="-122"/>
                <a:cs typeface="SimSun" pitchFamily="2" charset="-122"/>
              </a:rPr>
              <a:t>（仅供参考）</a:t>
            </a:r>
          </a:p>
        </p:txBody>
      </p:sp>
      <p:sp>
        <p:nvSpPr>
          <p:cNvPr id="1508414" name="Rectangle 62"/>
          <p:cNvSpPr>
            <a:spLocks noChangeArrowheads="1"/>
          </p:cNvSpPr>
          <p:nvPr userDrawn="1"/>
        </p:nvSpPr>
        <p:spPr bwMode="auto">
          <a:xfrm>
            <a:off x="9199945" y="-46435"/>
            <a:ext cx="1051048" cy="628651"/>
          </a:xfrm>
          <a:prstGeom prst="rect">
            <a:avLst/>
          </a:prstGeom>
          <a:noFill/>
          <a:ln w="9525">
            <a:noFill/>
            <a:miter lim="800000"/>
            <a:headEnd/>
            <a:tailEnd/>
          </a:ln>
          <a:effectLst/>
        </p:spPr>
        <p:txBody>
          <a:bodyPr lIns="65831" tIns="32916" rIns="65831" bIns="32916"/>
          <a:lstStyle/>
          <a:p>
            <a:pPr marL="257106" indent="-257106">
              <a:lnSpc>
                <a:spcPct val="120000"/>
              </a:lnSpc>
              <a:spcBef>
                <a:spcPct val="20000"/>
              </a:spcBef>
              <a:buClr>
                <a:srgbClr val="990000"/>
              </a:buClr>
              <a:buFontTx/>
              <a:buNone/>
            </a:pPr>
            <a:r>
              <a:rPr lang="zh-CN" altLang="en-US" sz="900" b="0" dirty="0">
                <a:solidFill>
                  <a:srgbClr val="F8F8F8"/>
                </a:solidFill>
                <a:latin typeface="华文细黑" pitchFamily="2" charset="-122"/>
                <a:ea typeface="华文细黑" pitchFamily="2" charset="-122"/>
                <a:cs typeface="SimSun" pitchFamily="2" charset="-122"/>
              </a:rPr>
              <a:t>客户或者合作伙伴的标志放在右上角</a:t>
            </a:r>
            <a:r>
              <a:rPr lang="en-US" altLang="zh-CN" sz="900" b="0" dirty="0">
                <a:solidFill>
                  <a:srgbClr val="F8F8F8"/>
                </a:solidFill>
                <a:latin typeface="华文细黑" pitchFamily="2" charset="-122"/>
                <a:ea typeface="华文细黑" pitchFamily="2" charset="-122"/>
                <a:cs typeface="SimSun" pitchFamily="2" charset="-122"/>
              </a:rPr>
              <a:t>.</a:t>
            </a:r>
          </a:p>
        </p:txBody>
      </p:sp>
      <p:sp>
        <p:nvSpPr>
          <p:cNvPr id="64" name="Rectangle 19"/>
          <p:cNvSpPr>
            <a:spLocks noGrp="1" noChangeArrowheads="1"/>
          </p:cNvSpPr>
          <p:nvPr>
            <p:ph type="dt" sz="quarter" idx="2"/>
          </p:nvPr>
        </p:nvSpPr>
        <p:spPr bwMode="auto">
          <a:xfrm>
            <a:off x="657064" y="359570"/>
            <a:ext cx="1218883" cy="153888"/>
          </a:xfrm>
          <a:prstGeom prst="rect">
            <a:avLst/>
          </a:prstGeom>
          <a:noFill/>
          <a:ln>
            <a:noFill/>
          </a:ln>
          <a:effectLst/>
          <a:extLst>
            <a:ext uri="{909E8E84-426E-40DD-AFC4-6F175D3DCCD1}">
              <a14:hiddenFill xmlns:a14="http://schemas.microsoft.com/office/drawing/2010/main" xmlns="">
                <a:solidFill>
                  <a:srgbClr val="FFCC99"/>
                </a:solidFill>
              </a14:hiddenFill>
            </a:ext>
            <a:ext uri="{91240B29-F687-4F45-9708-019B960494DF}">
              <a14:hiddenLine xmlns:a14="http://schemas.microsoft.com/office/drawing/2010/main" xmlns="" w="9525">
                <a:solidFill>
                  <a:srgbClr val="B2B2B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000">
                <a:latin typeface="+mn-lt"/>
                <a:ea typeface="+mn-ea"/>
              </a:defRPr>
            </a:lvl1pPr>
          </a:lstStyle>
          <a:p>
            <a:pPr defTabSz="685617" fontAlgn="auto">
              <a:spcBef>
                <a:spcPts val="0"/>
              </a:spcBef>
              <a:spcAft>
                <a:spcPts val="0"/>
              </a:spcAft>
              <a:defRPr/>
            </a:pPr>
            <a:endParaRPr lang="en-US" altLang="zh-CN" kern="0" dirty="0">
              <a:solidFill>
                <a:sysClr val="windowText" lastClr="000000"/>
              </a:solidFill>
              <a:latin typeface="FrutigerNext LT Medium"/>
            </a:endParaRPr>
          </a:p>
        </p:txBody>
      </p:sp>
      <p:pic>
        <p:nvPicPr>
          <p:cNvPr id="115" name="Picture 77" descr="Logo"/>
          <p:cNvPicPr>
            <a:picLocks noChangeAspect="1" noChangeArrowheads="1"/>
          </p:cNvPicPr>
          <p:nvPr userDrawn="1"/>
        </p:nvPicPr>
        <p:blipFill>
          <a:blip r:embed="rId3" cstate="email"/>
          <a:srcRect/>
          <a:stretch>
            <a:fillRect/>
          </a:stretch>
        </p:blipFill>
        <p:spPr bwMode="auto">
          <a:xfrm>
            <a:off x="7956078" y="4272619"/>
            <a:ext cx="529691" cy="528638"/>
          </a:xfrm>
          <a:prstGeom prst="rect">
            <a:avLst/>
          </a:prstGeom>
          <a:noFill/>
        </p:spPr>
      </p:pic>
      <p:sp>
        <p:nvSpPr>
          <p:cNvPr id="62" name="Rectangle 21"/>
          <p:cNvSpPr>
            <a:spLocks noChangeArrowheads="1"/>
          </p:cNvSpPr>
          <p:nvPr userDrawn="1"/>
        </p:nvSpPr>
        <p:spPr bwMode="auto">
          <a:xfrm>
            <a:off x="666113" y="4547700"/>
            <a:ext cx="1602437" cy="1846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60045" tIns="0" rIns="60045" bIns="0">
            <a:spAutoFit/>
          </a:bodyPr>
          <a:lstStyle>
            <a:defPPr>
              <a:defRPr lang="zh-CN"/>
            </a:defPPr>
            <a:lvl1pPr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1pPr>
            <a:lvl2pPr marL="4572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2pPr>
            <a:lvl3pPr marL="9144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3pPr>
            <a:lvl4pPr marL="13716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4pPr>
            <a:lvl5pPr marL="18288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5pPr>
            <a:lvl6pPr marL="2286000" algn="l" defTabSz="914400" rtl="0" eaLnBrk="1" latinLnBrk="0" hangingPunct="1">
              <a:defRPr b="1" kern="1200">
                <a:solidFill>
                  <a:schemeClr val="tx1"/>
                </a:solidFill>
                <a:latin typeface="Arial" charset="0"/>
                <a:ea typeface="宋体" pitchFamily="2" charset="-122"/>
                <a:cs typeface="+mn-cs"/>
              </a:defRPr>
            </a:lvl6pPr>
            <a:lvl7pPr marL="2743200" algn="l" defTabSz="914400" rtl="0" eaLnBrk="1" latinLnBrk="0" hangingPunct="1">
              <a:defRPr b="1" kern="1200">
                <a:solidFill>
                  <a:schemeClr val="tx1"/>
                </a:solidFill>
                <a:latin typeface="Arial" charset="0"/>
                <a:ea typeface="宋体" pitchFamily="2" charset="-122"/>
                <a:cs typeface="+mn-cs"/>
              </a:defRPr>
            </a:lvl7pPr>
            <a:lvl8pPr marL="3200400" algn="l" defTabSz="914400" rtl="0" eaLnBrk="1" latinLnBrk="0" hangingPunct="1">
              <a:defRPr b="1" kern="1200">
                <a:solidFill>
                  <a:schemeClr val="tx1"/>
                </a:solidFill>
                <a:latin typeface="Arial" charset="0"/>
                <a:ea typeface="宋体" pitchFamily="2" charset="-122"/>
                <a:cs typeface="+mn-cs"/>
              </a:defRPr>
            </a:lvl8pPr>
            <a:lvl9pPr marL="3657600" algn="l" defTabSz="914400" rtl="0" eaLnBrk="1" latinLnBrk="0" hangingPunct="1">
              <a:defRPr b="1" kern="1200">
                <a:solidFill>
                  <a:schemeClr val="tx1"/>
                </a:solidFill>
                <a:latin typeface="Arial" charset="0"/>
                <a:ea typeface="宋体" pitchFamily="2" charset="-122"/>
                <a:cs typeface="+mn-cs"/>
              </a:defRPr>
            </a:lvl9pPr>
          </a:lstStyle>
          <a:p>
            <a:pPr defTabSz="601106" eaLnBrk="0" hangingPunct="0">
              <a:buClrTx/>
              <a:buFontTx/>
              <a:buNone/>
            </a:pPr>
            <a:r>
              <a:rPr lang="en-US" altLang="zh-CN" sz="1200" b="0" dirty="0">
                <a:solidFill>
                  <a:schemeClr val="tx1">
                    <a:lumMod val="75000"/>
                    <a:lumOff val="25000"/>
                  </a:schemeClr>
                </a:solidFill>
                <a:latin typeface="FrutigerNext LT Bold" pitchFamily="1" charset="0"/>
                <a:ea typeface="ＭＳ Ｐゴシック" pitchFamily="34" charset="-128"/>
              </a:rPr>
              <a:t>Huawei Confidential </a:t>
            </a:r>
          </a:p>
        </p:txBody>
      </p:sp>
    </p:spTree>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081" y="205978"/>
            <a:ext cx="8229838" cy="857250"/>
          </a:xfrm>
          <a:prstGeom prst="rect">
            <a:avLst/>
          </a:prstGeom>
        </p:spPr>
        <p:txBody>
          <a:bodyPr lIns="68532" tIns="34266" rIns="68532" bIns="34266"/>
          <a:lstStyle/>
          <a:p>
            <a:r>
              <a:rPr lang="zh-CN" altLang="en-US" smtClean="0"/>
              <a:t>单击此处编辑母版标题样式</a:t>
            </a:r>
            <a:endParaRPr lang="zh-CN" altLang="en-US"/>
          </a:p>
        </p:txBody>
      </p:sp>
      <p:sp>
        <p:nvSpPr>
          <p:cNvPr id="3" name="内容占位符 2"/>
          <p:cNvSpPr>
            <a:spLocks noGrp="1"/>
          </p:cNvSpPr>
          <p:nvPr>
            <p:ph idx="1"/>
          </p:nvPr>
        </p:nvSpPr>
        <p:spPr>
          <a:xfrm>
            <a:off x="457081" y="1200154"/>
            <a:ext cx="8229838" cy="3394472"/>
          </a:xfrm>
          <a:prstGeom prst="rect">
            <a:avLst/>
          </a:prstGeom>
        </p:spPr>
        <p:txBody>
          <a:bodyPr lIns="68532" tIns="34266" rIns="68532" bIns="34266"/>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526" y="3305179"/>
            <a:ext cx="7772757" cy="1021556"/>
          </a:xfrm>
          <a:prstGeom prst="rect">
            <a:avLst/>
          </a:prstGeom>
        </p:spPr>
        <p:txBody>
          <a:bodyPr lIns="68532" tIns="34266" rIns="68532" bIns="34266" anchor="t"/>
          <a:lstStyle>
            <a:lvl1pPr algn="l">
              <a:defRPr sz="3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526" y="2180035"/>
            <a:ext cx="7772757" cy="1125140"/>
          </a:xfrm>
          <a:prstGeom prst="rect">
            <a:avLst/>
          </a:prstGeom>
        </p:spPr>
        <p:txBody>
          <a:bodyPr lIns="68532" tIns="34266" rIns="68532" bIns="34266" anchor="b"/>
          <a:lstStyle>
            <a:lvl1pPr marL="0" indent="0">
              <a:buNone/>
              <a:defRPr sz="1500"/>
            </a:lvl1pPr>
            <a:lvl2pPr marL="342665" indent="0">
              <a:buNone/>
              <a:defRPr sz="1300"/>
            </a:lvl2pPr>
            <a:lvl3pPr marL="685326" indent="0">
              <a:buNone/>
              <a:defRPr sz="1200"/>
            </a:lvl3pPr>
            <a:lvl4pPr marL="1027989" indent="0">
              <a:buNone/>
              <a:defRPr sz="1000"/>
            </a:lvl4pPr>
            <a:lvl5pPr marL="1370652" indent="0">
              <a:buNone/>
              <a:defRPr sz="1000"/>
            </a:lvl5pPr>
            <a:lvl6pPr marL="1713314" indent="0">
              <a:buNone/>
              <a:defRPr sz="1000"/>
            </a:lvl6pPr>
            <a:lvl7pPr marL="2055978" indent="0">
              <a:buNone/>
              <a:defRPr sz="1000"/>
            </a:lvl7pPr>
            <a:lvl8pPr marL="2398640" indent="0">
              <a:buNone/>
              <a:defRPr sz="1000"/>
            </a:lvl8pPr>
            <a:lvl9pPr marL="2741302" indent="0">
              <a:buNone/>
              <a:defRPr sz="1000"/>
            </a:lvl9pPr>
          </a:lstStyle>
          <a:p>
            <a:pPr lvl="0"/>
            <a:r>
              <a:rPr lang="zh-CN" altLang="en-US" smtClean="0"/>
              <a:t>单击此处编辑母版文本样式</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081" y="205978"/>
            <a:ext cx="8229838" cy="857250"/>
          </a:xfrm>
          <a:prstGeom prst="rect">
            <a:avLst/>
          </a:prstGeom>
        </p:spPr>
        <p:txBody>
          <a:bodyPr lIns="68532" tIns="34266" rIns="68532" bIns="34266"/>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081" y="1200154"/>
            <a:ext cx="4057784" cy="3394472"/>
          </a:xfrm>
          <a:prstGeom prst="rect">
            <a:avLst/>
          </a:prstGeom>
        </p:spPr>
        <p:txBody>
          <a:bodyPr lIns="68532" tIns="34266" rIns="68532" bIns="34266"/>
          <a:lstStyle>
            <a:lvl1pPr>
              <a:defRPr sz="2100"/>
            </a:lvl1pPr>
            <a:lvl2pPr>
              <a:defRPr sz="1800"/>
            </a:lvl2pPr>
            <a:lvl3pPr>
              <a:defRPr sz="1500"/>
            </a:lvl3pPr>
            <a:lvl4pPr>
              <a:defRPr sz="1300"/>
            </a:lvl4pPr>
            <a:lvl5pPr>
              <a:defRPr sz="1300"/>
            </a:lvl5pPr>
            <a:lvl6pPr>
              <a:defRPr sz="1300"/>
            </a:lvl6pPr>
            <a:lvl7pPr>
              <a:defRPr sz="1300"/>
            </a:lvl7pPr>
            <a:lvl8pPr>
              <a:defRPr sz="1300"/>
            </a:lvl8pPr>
            <a:lvl9pPr>
              <a:defRPr sz="13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29136" y="1200154"/>
            <a:ext cx="4057784" cy="3394472"/>
          </a:xfrm>
          <a:prstGeom prst="rect">
            <a:avLst/>
          </a:prstGeom>
        </p:spPr>
        <p:txBody>
          <a:bodyPr lIns="68532" tIns="34266" rIns="68532" bIns="34266"/>
          <a:lstStyle>
            <a:lvl1pPr>
              <a:defRPr sz="2100"/>
            </a:lvl1pPr>
            <a:lvl2pPr>
              <a:defRPr sz="1800"/>
            </a:lvl2pPr>
            <a:lvl3pPr>
              <a:defRPr sz="1500"/>
            </a:lvl3pPr>
            <a:lvl4pPr>
              <a:defRPr sz="1300"/>
            </a:lvl4pPr>
            <a:lvl5pPr>
              <a:defRPr sz="1300"/>
            </a:lvl5pPr>
            <a:lvl6pPr>
              <a:defRPr sz="1300"/>
            </a:lvl6pPr>
            <a:lvl7pPr>
              <a:defRPr sz="1300"/>
            </a:lvl7pPr>
            <a:lvl8pPr>
              <a:defRPr sz="1300"/>
            </a:lvl8pPr>
            <a:lvl9pPr>
              <a:defRPr sz="13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081" y="205978"/>
            <a:ext cx="8229838" cy="857250"/>
          </a:xfrm>
          <a:prstGeom prst="rect">
            <a:avLst/>
          </a:prstGeom>
        </p:spPr>
        <p:txBody>
          <a:bodyPr lIns="68532" tIns="34266" rIns="68532" bIns="34266"/>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085" y="1151335"/>
            <a:ext cx="4039929" cy="479822"/>
          </a:xfrm>
          <a:prstGeom prst="rect">
            <a:avLst/>
          </a:prstGeom>
        </p:spPr>
        <p:txBody>
          <a:bodyPr lIns="68532" tIns="34266" rIns="68532" bIns="34266" anchor="b"/>
          <a:lstStyle>
            <a:lvl1pPr marL="0" indent="0">
              <a:buNone/>
              <a:defRPr sz="1800" b="1"/>
            </a:lvl1pPr>
            <a:lvl2pPr marL="342665" indent="0">
              <a:buNone/>
              <a:defRPr sz="1500" b="1"/>
            </a:lvl2pPr>
            <a:lvl3pPr marL="685326" indent="0">
              <a:buNone/>
              <a:defRPr sz="1300" b="1"/>
            </a:lvl3pPr>
            <a:lvl4pPr marL="1027989" indent="0">
              <a:buNone/>
              <a:defRPr sz="1200" b="1"/>
            </a:lvl4pPr>
            <a:lvl5pPr marL="1370652" indent="0">
              <a:buNone/>
              <a:defRPr sz="1200" b="1"/>
            </a:lvl5pPr>
            <a:lvl6pPr marL="1713314" indent="0">
              <a:buNone/>
              <a:defRPr sz="1200" b="1"/>
            </a:lvl6pPr>
            <a:lvl7pPr marL="2055978" indent="0">
              <a:buNone/>
              <a:defRPr sz="1200" b="1"/>
            </a:lvl7pPr>
            <a:lvl8pPr marL="2398640" indent="0">
              <a:buNone/>
              <a:defRPr sz="1200" b="1"/>
            </a:lvl8pPr>
            <a:lvl9pPr marL="2741302" indent="0">
              <a:buNone/>
              <a:defRPr sz="1200" b="1"/>
            </a:lvl9pPr>
          </a:lstStyle>
          <a:p>
            <a:pPr lvl="0"/>
            <a:r>
              <a:rPr lang="zh-CN" altLang="en-US" smtClean="0"/>
              <a:t>单击此处编辑母版文本样式</a:t>
            </a:r>
          </a:p>
        </p:txBody>
      </p:sp>
      <p:sp>
        <p:nvSpPr>
          <p:cNvPr id="4" name="内容占位符 3"/>
          <p:cNvSpPr>
            <a:spLocks noGrp="1"/>
          </p:cNvSpPr>
          <p:nvPr>
            <p:ph sz="half" idx="2"/>
          </p:nvPr>
        </p:nvSpPr>
        <p:spPr>
          <a:xfrm>
            <a:off x="457085" y="1631156"/>
            <a:ext cx="4039929" cy="2963466"/>
          </a:xfrm>
          <a:prstGeom prst="rect">
            <a:avLst/>
          </a:prstGeom>
        </p:spPr>
        <p:txBody>
          <a:bodyPr lIns="68532" tIns="34266" rIns="68532" bIns="34266"/>
          <a:lstStyle>
            <a:lvl1pPr>
              <a:defRPr sz="1800"/>
            </a:lvl1pPr>
            <a:lvl2pPr>
              <a:defRPr sz="1500"/>
            </a:lvl2pPr>
            <a:lvl3pPr>
              <a:defRPr sz="13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4609" y="1151335"/>
            <a:ext cx="4042310" cy="479822"/>
          </a:xfrm>
          <a:prstGeom prst="rect">
            <a:avLst/>
          </a:prstGeom>
        </p:spPr>
        <p:txBody>
          <a:bodyPr lIns="68532" tIns="34266" rIns="68532" bIns="34266" anchor="b"/>
          <a:lstStyle>
            <a:lvl1pPr marL="0" indent="0">
              <a:buNone/>
              <a:defRPr sz="1800" b="1"/>
            </a:lvl1pPr>
            <a:lvl2pPr marL="342665" indent="0">
              <a:buNone/>
              <a:defRPr sz="1500" b="1"/>
            </a:lvl2pPr>
            <a:lvl3pPr marL="685326" indent="0">
              <a:buNone/>
              <a:defRPr sz="1300" b="1"/>
            </a:lvl3pPr>
            <a:lvl4pPr marL="1027989" indent="0">
              <a:buNone/>
              <a:defRPr sz="1200" b="1"/>
            </a:lvl4pPr>
            <a:lvl5pPr marL="1370652" indent="0">
              <a:buNone/>
              <a:defRPr sz="1200" b="1"/>
            </a:lvl5pPr>
            <a:lvl6pPr marL="1713314" indent="0">
              <a:buNone/>
              <a:defRPr sz="1200" b="1"/>
            </a:lvl6pPr>
            <a:lvl7pPr marL="2055978" indent="0">
              <a:buNone/>
              <a:defRPr sz="1200" b="1"/>
            </a:lvl7pPr>
            <a:lvl8pPr marL="2398640" indent="0">
              <a:buNone/>
              <a:defRPr sz="1200" b="1"/>
            </a:lvl8pPr>
            <a:lvl9pPr marL="2741302" indent="0">
              <a:buNone/>
              <a:defRPr sz="1200" b="1"/>
            </a:lvl9pPr>
          </a:lstStyle>
          <a:p>
            <a:pPr lvl="0"/>
            <a:r>
              <a:rPr lang="zh-CN" altLang="en-US" smtClean="0"/>
              <a:t>单击此处编辑母版文本样式</a:t>
            </a:r>
          </a:p>
        </p:txBody>
      </p:sp>
      <p:sp>
        <p:nvSpPr>
          <p:cNvPr id="6" name="内容占位符 5"/>
          <p:cNvSpPr>
            <a:spLocks noGrp="1"/>
          </p:cNvSpPr>
          <p:nvPr>
            <p:ph sz="quarter" idx="4"/>
          </p:nvPr>
        </p:nvSpPr>
        <p:spPr>
          <a:xfrm>
            <a:off x="4644609" y="1631156"/>
            <a:ext cx="4042310" cy="2963466"/>
          </a:xfrm>
          <a:prstGeom prst="rect">
            <a:avLst/>
          </a:prstGeom>
        </p:spPr>
        <p:txBody>
          <a:bodyPr lIns="68532" tIns="34266" rIns="68532" bIns="34266"/>
          <a:lstStyle>
            <a:lvl1pPr>
              <a:defRPr sz="1800"/>
            </a:lvl1pPr>
            <a:lvl2pPr>
              <a:defRPr sz="1500"/>
            </a:lvl2pPr>
            <a:lvl3pPr>
              <a:defRPr sz="13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081" y="205978"/>
            <a:ext cx="8229838" cy="857250"/>
          </a:xfrm>
          <a:prstGeom prst="rect">
            <a:avLst/>
          </a:prstGeom>
        </p:spPr>
        <p:txBody>
          <a:bodyPr lIns="68532" tIns="34266" rIns="68532" bIns="34266"/>
          <a:lstStyle/>
          <a:p>
            <a:r>
              <a:rPr lang="zh-CN" altLang="en-US" smtClean="0"/>
              <a:t>单击此处编辑母版标题样式</a:t>
            </a:r>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082" y="204787"/>
            <a:ext cx="3007926" cy="871538"/>
          </a:xfrm>
          <a:prstGeom prst="rect">
            <a:avLst/>
          </a:prstGeom>
        </p:spPr>
        <p:txBody>
          <a:bodyPr lIns="68532" tIns="34266" rIns="68532" bIns="34266" anchor="b"/>
          <a:lstStyle>
            <a:lvl1pPr algn="l">
              <a:defRPr sz="15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4516" y="204792"/>
            <a:ext cx="5112403" cy="4389835"/>
          </a:xfrm>
          <a:prstGeom prst="rect">
            <a:avLst/>
          </a:prstGeom>
        </p:spPr>
        <p:txBody>
          <a:bodyPr lIns="68532" tIns="34266" rIns="68532" bIns="34266"/>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082" y="1076328"/>
            <a:ext cx="3007926" cy="3518297"/>
          </a:xfrm>
          <a:prstGeom prst="rect">
            <a:avLst/>
          </a:prstGeom>
        </p:spPr>
        <p:txBody>
          <a:bodyPr lIns="68532" tIns="34266" rIns="68532" bIns="34266"/>
          <a:lstStyle>
            <a:lvl1pPr marL="0" indent="0">
              <a:buNone/>
              <a:defRPr sz="1000"/>
            </a:lvl1pPr>
            <a:lvl2pPr marL="342665" indent="0">
              <a:buNone/>
              <a:defRPr sz="900"/>
            </a:lvl2pPr>
            <a:lvl3pPr marL="685326" indent="0">
              <a:buNone/>
              <a:defRPr sz="700"/>
            </a:lvl3pPr>
            <a:lvl4pPr marL="1027989" indent="0">
              <a:buNone/>
              <a:defRPr sz="700"/>
            </a:lvl4pPr>
            <a:lvl5pPr marL="1370652" indent="0">
              <a:buNone/>
              <a:defRPr sz="700"/>
            </a:lvl5pPr>
            <a:lvl6pPr marL="1713314" indent="0">
              <a:buNone/>
              <a:defRPr sz="700"/>
            </a:lvl6pPr>
            <a:lvl7pPr marL="2055978" indent="0">
              <a:buNone/>
              <a:defRPr sz="700"/>
            </a:lvl7pPr>
            <a:lvl8pPr marL="2398640" indent="0">
              <a:buNone/>
              <a:defRPr sz="700"/>
            </a:lvl8pPr>
            <a:lvl9pPr marL="2741302" indent="0">
              <a:buNone/>
              <a:defRPr sz="700"/>
            </a:lvl9pPr>
          </a:lstStyle>
          <a:p>
            <a:pPr lvl="0"/>
            <a:r>
              <a:rPr lang="zh-CN" altLang="en-US" smtClean="0"/>
              <a:t>单击此处编辑母版文本样式</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615" y="3600451"/>
            <a:ext cx="5486162" cy="425054"/>
          </a:xfrm>
          <a:prstGeom prst="rect">
            <a:avLst/>
          </a:prstGeom>
        </p:spPr>
        <p:txBody>
          <a:bodyPr lIns="68532" tIns="34266" rIns="68532" bIns="34266" anchor="b"/>
          <a:lstStyle>
            <a:lvl1pPr algn="l">
              <a:defRPr sz="15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615" y="459581"/>
            <a:ext cx="5486162" cy="3086100"/>
          </a:xfrm>
          <a:prstGeom prst="rect">
            <a:avLst/>
          </a:prstGeom>
        </p:spPr>
        <p:txBody>
          <a:bodyPr lIns="68532" tIns="34266" rIns="68532" bIns="34266"/>
          <a:lstStyle>
            <a:lvl1pPr marL="0" indent="0">
              <a:buNone/>
              <a:defRPr sz="2400"/>
            </a:lvl1pPr>
            <a:lvl2pPr marL="342665" indent="0">
              <a:buNone/>
              <a:defRPr sz="2100"/>
            </a:lvl2pPr>
            <a:lvl3pPr marL="685326" indent="0">
              <a:buNone/>
              <a:defRPr sz="1800"/>
            </a:lvl3pPr>
            <a:lvl4pPr marL="1027989" indent="0">
              <a:buNone/>
              <a:defRPr sz="1500"/>
            </a:lvl4pPr>
            <a:lvl5pPr marL="1370652" indent="0">
              <a:buNone/>
              <a:defRPr sz="1500"/>
            </a:lvl5pPr>
            <a:lvl6pPr marL="1713314" indent="0">
              <a:buNone/>
              <a:defRPr sz="1500"/>
            </a:lvl6pPr>
            <a:lvl7pPr marL="2055978" indent="0">
              <a:buNone/>
              <a:defRPr sz="1500"/>
            </a:lvl7pPr>
            <a:lvl8pPr marL="2398640" indent="0">
              <a:buNone/>
              <a:defRPr sz="1500"/>
            </a:lvl8pPr>
            <a:lvl9pPr marL="2741302" indent="0">
              <a:buNone/>
              <a:defRPr sz="15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792615" y="4025506"/>
            <a:ext cx="5486162" cy="603647"/>
          </a:xfrm>
          <a:prstGeom prst="rect">
            <a:avLst/>
          </a:prstGeom>
        </p:spPr>
        <p:txBody>
          <a:bodyPr lIns="68532" tIns="34266" rIns="68532" bIns="34266"/>
          <a:lstStyle>
            <a:lvl1pPr marL="0" indent="0">
              <a:buNone/>
              <a:defRPr sz="1000"/>
            </a:lvl1pPr>
            <a:lvl2pPr marL="342665" indent="0">
              <a:buNone/>
              <a:defRPr sz="900"/>
            </a:lvl2pPr>
            <a:lvl3pPr marL="685326" indent="0">
              <a:buNone/>
              <a:defRPr sz="700"/>
            </a:lvl3pPr>
            <a:lvl4pPr marL="1027989" indent="0">
              <a:buNone/>
              <a:defRPr sz="700"/>
            </a:lvl4pPr>
            <a:lvl5pPr marL="1370652" indent="0">
              <a:buNone/>
              <a:defRPr sz="700"/>
            </a:lvl5pPr>
            <a:lvl6pPr marL="1713314" indent="0">
              <a:buNone/>
              <a:defRPr sz="700"/>
            </a:lvl6pPr>
            <a:lvl7pPr marL="2055978" indent="0">
              <a:buNone/>
              <a:defRPr sz="700"/>
            </a:lvl7pPr>
            <a:lvl8pPr marL="2398640" indent="0">
              <a:buNone/>
              <a:defRPr sz="700"/>
            </a:lvl8pPr>
            <a:lvl9pPr marL="2741302" indent="0">
              <a:buNone/>
              <a:defRPr sz="700"/>
            </a:lvl9pPr>
          </a:lstStyle>
          <a:p>
            <a:pPr lvl="0"/>
            <a:r>
              <a:rPr lang="zh-CN" altLang="en-US" smtClean="0"/>
              <a:t>单击此处编辑母版文本样式</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081" y="205978"/>
            <a:ext cx="8229838" cy="857250"/>
          </a:xfrm>
          <a:prstGeom prst="rect">
            <a:avLst/>
          </a:prstGeom>
        </p:spPr>
        <p:txBody>
          <a:bodyPr lIns="68532" tIns="34266" rIns="68532" bIns="34266"/>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081" y="1200154"/>
            <a:ext cx="8229838" cy="3394472"/>
          </a:xfrm>
          <a:prstGeom prst="rect">
            <a:avLst/>
          </a:prstGeom>
        </p:spPr>
        <p:txBody>
          <a:bodyPr vert="eaVert" lIns="68532" tIns="34266" rIns="68532" bIns="34266"/>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0055" y="205979"/>
            <a:ext cx="2056864" cy="4388644"/>
          </a:xfrm>
          <a:prstGeom prst="rect">
            <a:avLst/>
          </a:prstGeom>
        </p:spPr>
        <p:txBody>
          <a:bodyPr vert="eaVert" lIns="68532" tIns="34266" rIns="68532" bIns="34266"/>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082" y="205979"/>
            <a:ext cx="6058703" cy="4388644"/>
          </a:xfrm>
          <a:prstGeom prst="rect">
            <a:avLst/>
          </a:prstGeom>
        </p:spPr>
        <p:txBody>
          <a:bodyPr vert="eaVert" lIns="68532" tIns="34266" rIns="68532" bIns="34266"/>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标题和表格">
    <p:bg>
      <p:bgPr>
        <a:solidFill>
          <a:schemeClr val="bg1"/>
        </a:solidFill>
        <a:effectLst/>
      </p:bgPr>
    </p:bg>
    <p:spTree>
      <p:nvGrpSpPr>
        <p:cNvPr id="1" name=""/>
        <p:cNvGrpSpPr/>
        <p:nvPr/>
      </p:nvGrpSpPr>
      <p:grpSpPr>
        <a:xfrm>
          <a:off x="0" y="0"/>
          <a:ext cx="0" cy="0"/>
          <a:chOff x="0" y="0"/>
          <a:chExt cx="0" cy="0"/>
        </a:xfrm>
      </p:grpSpPr>
      <p:sp>
        <p:nvSpPr>
          <p:cNvPr id="5" name="标题 1"/>
          <p:cNvSpPr>
            <a:spLocks noGrp="1"/>
          </p:cNvSpPr>
          <p:nvPr>
            <p:ph type="title"/>
          </p:nvPr>
        </p:nvSpPr>
        <p:spPr>
          <a:xfrm>
            <a:off x="755650" y="244088"/>
            <a:ext cx="7632700" cy="653653"/>
          </a:xfrm>
          <a:prstGeom prst="rect">
            <a:avLst/>
          </a:prstGeom>
        </p:spPr>
        <p:txBody>
          <a:bodyPr/>
          <a:lstStyle/>
          <a:p>
            <a:r>
              <a:rPr lang="zh-CN" altLang="en-US" smtClean="0"/>
              <a:t>单击此处编辑母版标题样式</a:t>
            </a:r>
            <a:endParaRPr lang="zh-CN" altLang="en-US"/>
          </a:p>
        </p:txBody>
      </p:sp>
      <p:sp>
        <p:nvSpPr>
          <p:cNvPr id="6" name="内容占位符 2"/>
          <p:cNvSpPr>
            <a:spLocks noGrp="1"/>
          </p:cNvSpPr>
          <p:nvPr>
            <p:ph idx="1"/>
          </p:nvPr>
        </p:nvSpPr>
        <p:spPr>
          <a:xfrm>
            <a:off x="755650" y="1221590"/>
            <a:ext cx="7632700" cy="3145631"/>
          </a:xfrm>
          <a:prstGeom prst="rect">
            <a:avLst/>
          </a:prstGeom>
        </p:spPr>
        <p:txBody>
          <a:bodyPr/>
          <a:lstStyle>
            <a:lvl1pPr>
              <a:defRPr>
                <a:latin typeface="华文细黑" pitchFamily="2" charset="-122"/>
                <a:ea typeface="华文细黑" pitchFamily="2" charset="-122"/>
              </a:defRPr>
            </a:lvl1pPr>
            <a:lvl2pPr>
              <a:defRPr>
                <a:latin typeface="华文细黑" pitchFamily="2" charset="-122"/>
                <a:ea typeface="华文细黑" pitchFamily="2" charset="-122"/>
              </a:defRPr>
            </a:lvl2pPr>
            <a:lvl3pPr>
              <a:defRPr>
                <a:latin typeface="华文细黑" pitchFamily="2" charset="-122"/>
                <a:ea typeface="华文细黑" pitchFamily="2" charset="-122"/>
              </a:defRPr>
            </a:lvl3pPr>
            <a:lvl4pPr>
              <a:defRPr>
                <a:latin typeface="华文细黑" pitchFamily="2" charset="-122"/>
                <a:ea typeface="华文细黑" pitchFamily="2" charset="-122"/>
              </a:defRPr>
            </a:lvl4pPr>
            <a:lvl5pPr>
              <a:defRPr>
                <a:latin typeface="华文细黑" pitchFamily="2" charset="-122"/>
                <a:ea typeface="华文细黑"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pic>
        <p:nvPicPr>
          <p:cNvPr id="4" name="图片 3"/>
          <p:cNvPicPr>
            <a:picLocks noChangeAspect="1"/>
          </p:cNvPicPr>
          <p:nvPr userDrawn="1"/>
        </p:nvPicPr>
        <p:blipFill>
          <a:blip r:embed="rId3"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a:fillRect/>
          </a:stretch>
        </p:blipFill>
        <p:spPr bwMode="auto">
          <a:xfrm>
            <a:off x="8427021" y="-33501"/>
            <a:ext cx="733333" cy="720191"/>
          </a:xfrm>
          <a:prstGeom prst="rect">
            <a:avLst/>
          </a:prstGeom>
          <a:noFill/>
          <a:ln>
            <a:noFill/>
          </a:ln>
        </p:spPr>
      </p:pic>
    </p:spTree>
    <p:extLst>
      <p:ext uri="{BB962C8B-B14F-4D97-AF65-F5344CB8AC3E}">
        <p14:creationId xmlns="" xmlns:p14="http://schemas.microsoft.com/office/powerpoint/2010/main" val="319203220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83886" y="270828"/>
            <a:ext cx="7745655" cy="377605"/>
          </a:xfrm>
          <a:prstGeom prst="rect">
            <a:avLst/>
          </a:prstGeom>
          <a:noFill/>
          <a:ln>
            <a:noFill/>
          </a:ln>
          <a:effectLst/>
          <a:extLst/>
        </p:spPr>
        <p:txBody>
          <a:bodyPr lIns="26976" tIns="26976" rIns="26976" bIns="26976" anchor="t">
            <a:spAutoFit/>
          </a:bodyPr>
          <a:lstStyle>
            <a:lvl1pPr>
              <a:defRPr lang="zh-CN" altLang="en-US" sz="2100" b="0" kern="1200">
                <a:latin typeface="FrutigerNext LT Medium" pitchFamily="34" charset="0"/>
              </a:defRPr>
            </a:lvl1pPr>
          </a:lstStyle>
          <a:p>
            <a:pPr lvl="0"/>
            <a:r>
              <a:rPr lang="zh-CN" altLang="en-US" smtClean="0"/>
              <a:t>单击此处编辑母版标题样式</a:t>
            </a:r>
            <a:endParaRPr lang="zh-CN" altLang="en-US" dirty="0"/>
          </a:p>
        </p:txBody>
      </p:sp>
      <p:sp>
        <p:nvSpPr>
          <p:cNvPr id="3" name="Rectangle 10"/>
          <p:cNvSpPr>
            <a:spLocks noGrp="1" noChangeArrowheads="1"/>
          </p:cNvSpPr>
          <p:nvPr>
            <p:ph type="dt" sz="half" idx="10"/>
          </p:nvPr>
        </p:nvSpPr>
        <p:spPr>
          <a:xfrm>
            <a:off x="6361595" y="4867342"/>
            <a:ext cx="2096724" cy="341630"/>
          </a:xfrm>
          <a:prstGeom prst="rect">
            <a:avLst/>
          </a:prstGeom>
          <a:ln/>
        </p:spPr>
        <p:txBody>
          <a:bodyPr lIns="68532" tIns="34266" rIns="68532" bIns="34266"/>
          <a:lstStyle>
            <a:lvl1pPr>
              <a:defRPr/>
            </a:lvl1pPr>
          </a:lstStyle>
          <a:p>
            <a:pPr>
              <a:defRPr/>
            </a:pPr>
            <a:r>
              <a:rPr lang="de-DE" altLang="zh-CN">
                <a:solidFill>
                  <a:srgbClr val="000000"/>
                </a:solidFill>
              </a:rPr>
              <a:t>Page </a:t>
            </a:r>
            <a:fld id="{9F68B845-00CA-4139-AE96-7D420E41CAB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 xmlns:p14="http://schemas.microsoft.com/office/powerpoint/2010/main" val="1608801556"/>
      </p:ext>
    </p:extLst>
  </p:cSld>
  <p:clrMapOvr>
    <a:masterClrMapping/>
  </p:clrMapOvr>
  <p:transition advClick="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83885" y="270828"/>
            <a:ext cx="7745655" cy="377605"/>
          </a:xfrm>
          <a:prstGeom prst="rect">
            <a:avLst/>
          </a:prstGeom>
          <a:noFill/>
          <a:ln>
            <a:noFill/>
          </a:ln>
          <a:effectLst/>
          <a:extLst/>
        </p:spPr>
        <p:txBody>
          <a:bodyPr lIns="26981" tIns="26981" rIns="26981" bIns="26981" anchor="t">
            <a:spAutoFit/>
          </a:bodyPr>
          <a:lstStyle>
            <a:lvl1pPr>
              <a:defRPr lang="zh-CN" altLang="en-US" sz="2100" b="0" kern="1200">
                <a:latin typeface="FrutigerNext LT Medium" pitchFamily="34" charset="0"/>
              </a:defRPr>
            </a:lvl1pPr>
          </a:lstStyle>
          <a:p>
            <a:pPr lvl="0"/>
            <a:r>
              <a:rPr lang="zh-CN" altLang="en-US" smtClean="0"/>
              <a:t>单击此处编辑母版标题样式</a:t>
            </a:r>
            <a:endParaRPr lang="zh-CN" altLang="en-US" dirty="0"/>
          </a:p>
        </p:txBody>
      </p:sp>
      <p:sp>
        <p:nvSpPr>
          <p:cNvPr id="3" name="Rectangle 10"/>
          <p:cNvSpPr>
            <a:spLocks noGrp="1" noChangeArrowheads="1"/>
          </p:cNvSpPr>
          <p:nvPr>
            <p:ph type="dt" sz="half" idx="10"/>
          </p:nvPr>
        </p:nvSpPr>
        <p:spPr>
          <a:xfrm>
            <a:off x="6361595" y="4867342"/>
            <a:ext cx="2096724" cy="341630"/>
          </a:xfrm>
          <a:prstGeom prst="rect">
            <a:avLst/>
          </a:prstGeom>
          <a:ln/>
        </p:spPr>
        <p:txBody>
          <a:bodyPr lIns="68532" tIns="34266" rIns="68532" bIns="34266"/>
          <a:lstStyle>
            <a:lvl1pPr>
              <a:defRPr/>
            </a:lvl1pPr>
          </a:lstStyle>
          <a:p>
            <a:pPr>
              <a:defRPr/>
            </a:pPr>
            <a:r>
              <a:rPr lang="de-DE" altLang="zh-CN"/>
              <a:t>Page </a:t>
            </a:r>
            <a:fld id="{9F68B845-00CA-4139-AE96-7D420E41CAB0}" type="slidenum">
              <a:rPr lang="de-DE" altLang="zh-CN"/>
              <a:pPr>
                <a:defRPr/>
              </a:pPr>
              <a:t>‹#›</a:t>
            </a:fld>
            <a:endParaRPr lang="en-GB" altLang="zh-CN"/>
          </a:p>
        </p:txBody>
      </p:sp>
    </p:spTree>
    <p:extLst>
      <p:ext uri="{BB962C8B-B14F-4D97-AF65-F5344CB8AC3E}">
        <p14:creationId xmlns:p14="http://schemas.microsoft.com/office/powerpoint/2010/main" xmlns="" val="1608801556"/>
      </p:ext>
    </p:extLst>
  </p:cSld>
  <p:clrMapOvr>
    <a:masterClrMapping/>
  </p:clrMapOvr>
  <p:transition advClick="0"/>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30699" y="244085"/>
            <a:ext cx="7828870" cy="653653"/>
          </a:xfrm>
          <a:prstGeom prst="rect">
            <a:avLst/>
          </a:prstGeom>
        </p:spPr>
        <p:txBody>
          <a:bodyPr/>
          <a:lstStyle>
            <a:lvl1pPr>
              <a:defRPr b="0"/>
            </a:lvl1pPr>
          </a:lstStyle>
          <a:p>
            <a:r>
              <a:rPr lang="zh-CN" altLang="en-US" smtClean="0"/>
              <a:t>单击此处编辑母版标题样式</a:t>
            </a:r>
            <a:endParaRPr lang="zh-CN" altLang="en-US" dirty="0"/>
          </a:p>
        </p:txBody>
      </p:sp>
      <p:sp>
        <p:nvSpPr>
          <p:cNvPr id="3" name="内容占位符 2"/>
          <p:cNvSpPr>
            <a:spLocks noGrp="1"/>
          </p:cNvSpPr>
          <p:nvPr>
            <p:ph idx="1"/>
          </p:nvPr>
        </p:nvSpPr>
        <p:spPr>
          <a:xfrm>
            <a:off x="566591" y="1221585"/>
            <a:ext cx="5723035" cy="3145631"/>
          </a:xfrm>
          <a:prstGeom prst="rect">
            <a:avLst/>
          </a:prstGeom>
        </p:spPr>
        <p:txBody>
          <a:bodyPr lIns="68512" tIns="34256" rIns="68512" bIns="34256"/>
          <a:lstStyle>
            <a:lvl1pPr>
              <a:defRPr>
                <a:latin typeface="FrutigerNext LT Regular" pitchFamily="34" charset="0"/>
              </a:defRPr>
            </a:lvl1pPr>
            <a:lvl2pPr>
              <a:defRPr>
                <a:latin typeface="FrutigerNext LT Regular" pitchFamily="34" charset="0"/>
              </a:defRPr>
            </a:lvl2pPr>
            <a:lvl3pPr>
              <a:defRPr>
                <a:latin typeface="FrutigerNext LT Regular" pitchFamily="34" charset="0"/>
              </a:defRPr>
            </a:lvl3pPr>
            <a:lvl4pPr>
              <a:defRPr>
                <a:latin typeface="FrutigerNext LT Regular" pitchFamily="34" charset="0"/>
              </a:defRPr>
            </a:lvl4pPr>
            <a:lvl5pPr>
              <a:defRPr>
                <a:latin typeface="FrutigerNext LT Regular" pitchFamily="34" charset="0"/>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extLst>
      <p:ext uri="{BB962C8B-B14F-4D97-AF65-F5344CB8AC3E}">
        <p14:creationId xmlns="" xmlns:p14="http://schemas.microsoft.com/office/powerpoint/2010/main" val="2762430734"/>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30699" y="244086"/>
            <a:ext cx="7828870" cy="653653"/>
          </a:xfrm>
          <a:prstGeom prst="rect">
            <a:avLst/>
          </a:prstGeom>
        </p:spPr>
        <p:txBody>
          <a:bodyPr/>
          <a:lstStyle>
            <a:lvl1pPr>
              <a:defRPr b="0"/>
            </a:lvl1pPr>
          </a:lstStyle>
          <a:p>
            <a:r>
              <a:rPr lang="zh-CN" altLang="en-US" smtClean="0"/>
              <a:t>单击此处编辑母版标题样式</a:t>
            </a:r>
            <a:endParaRPr lang="zh-CN" altLang="en-US" dirty="0"/>
          </a:p>
        </p:txBody>
      </p:sp>
      <p:sp>
        <p:nvSpPr>
          <p:cNvPr id="3" name="内容占位符 2"/>
          <p:cNvSpPr>
            <a:spLocks noGrp="1"/>
          </p:cNvSpPr>
          <p:nvPr>
            <p:ph idx="1"/>
          </p:nvPr>
        </p:nvSpPr>
        <p:spPr>
          <a:xfrm>
            <a:off x="566591" y="1221585"/>
            <a:ext cx="5723035" cy="3145631"/>
          </a:xfrm>
          <a:prstGeom prst="rect">
            <a:avLst/>
          </a:prstGeom>
        </p:spPr>
        <p:txBody>
          <a:bodyPr lIns="68502" tIns="34251" rIns="68502" bIns="34251"/>
          <a:lstStyle>
            <a:lvl1pPr>
              <a:defRPr>
                <a:latin typeface="FrutigerNext LT Regular" pitchFamily="34" charset="0"/>
              </a:defRPr>
            </a:lvl1pPr>
            <a:lvl2pPr>
              <a:defRPr>
                <a:latin typeface="FrutigerNext LT Regular" pitchFamily="34" charset="0"/>
              </a:defRPr>
            </a:lvl2pPr>
            <a:lvl3pPr>
              <a:defRPr>
                <a:latin typeface="FrutigerNext LT Regular" pitchFamily="34" charset="0"/>
              </a:defRPr>
            </a:lvl3pPr>
            <a:lvl4pPr>
              <a:defRPr>
                <a:latin typeface="FrutigerNext LT Regular" pitchFamily="34" charset="0"/>
              </a:defRPr>
            </a:lvl4pPr>
            <a:lvl5pPr>
              <a:defRPr>
                <a:latin typeface="FrutigerNext LT Regular" pitchFamily="34" charset="0"/>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extLst>
      <p:ext uri="{BB962C8B-B14F-4D97-AF65-F5344CB8AC3E}">
        <p14:creationId xmlns="" xmlns:p14="http://schemas.microsoft.com/office/powerpoint/2010/main" val="2569097128"/>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16比9"/>
          <p:cNvPicPr>
            <a:picLocks noChangeAspect="1" noChangeArrowheads="1"/>
          </p:cNvPicPr>
          <p:nvPr/>
        </p:nvPicPr>
        <p:blipFill>
          <a:blip r:embed="rId2" cstate="email"/>
          <a:srcRect/>
          <a:stretch>
            <a:fillRect/>
          </a:stretch>
        </p:blipFill>
        <p:spPr bwMode="auto">
          <a:xfrm>
            <a:off x="0" y="654851"/>
            <a:ext cx="9144000" cy="2834879"/>
          </a:xfrm>
          <a:prstGeom prst="rect">
            <a:avLst/>
          </a:prstGeom>
          <a:noFill/>
          <a:ln w="9525">
            <a:noFill/>
            <a:miter lim="800000"/>
            <a:headEnd/>
            <a:tailEnd/>
          </a:ln>
        </p:spPr>
      </p:pic>
      <p:pic>
        <p:nvPicPr>
          <p:cNvPr id="5" name="Picture 3" descr="Logo"/>
          <p:cNvPicPr>
            <a:picLocks noChangeAspect="1" noChangeArrowheads="1"/>
          </p:cNvPicPr>
          <p:nvPr/>
        </p:nvPicPr>
        <p:blipFill>
          <a:blip r:embed="rId3" cstate="email"/>
          <a:srcRect/>
          <a:stretch>
            <a:fillRect/>
          </a:stretch>
        </p:blipFill>
        <p:spPr bwMode="auto">
          <a:xfrm>
            <a:off x="7575173" y="4175531"/>
            <a:ext cx="614203" cy="615553"/>
          </a:xfrm>
          <a:prstGeom prst="rect">
            <a:avLst/>
          </a:prstGeom>
          <a:noFill/>
          <a:ln w="9525">
            <a:noFill/>
            <a:miter lim="800000"/>
            <a:headEnd/>
            <a:tailEnd/>
          </a:ln>
        </p:spPr>
      </p:pic>
      <p:sp>
        <p:nvSpPr>
          <p:cNvPr id="6" name="Text Box 6"/>
          <p:cNvSpPr txBox="1">
            <a:spLocks noChangeArrowheads="1"/>
          </p:cNvSpPr>
          <p:nvPr/>
        </p:nvSpPr>
        <p:spPr bwMode="auto">
          <a:xfrm>
            <a:off x="653485" y="4654154"/>
            <a:ext cx="2207211" cy="220353"/>
          </a:xfrm>
          <a:prstGeom prst="rect">
            <a:avLst/>
          </a:prstGeom>
          <a:noFill/>
          <a:ln w="9525">
            <a:noFill/>
            <a:miter lim="800000"/>
            <a:headEnd/>
            <a:tailEnd/>
          </a:ln>
        </p:spPr>
        <p:txBody>
          <a:bodyPr wrap="none" lIns="65757" tIns="32876" rIns="65757" bIns="32876">
            <a:spAutoFit/>
          </a:bodyPr>
          <a:lstStyle/>
          <a:p>
            <a:pPr defTabSz="657478" eaLnBrk="0" hangingPunct="0">
              <a:buClrTx/>
              <a:buFontTx/>
              <a:buNone/>
              <a:defRPr/>
            </a:pPr>
            <a:r>
              <a:rPr lang="en-US" altLang="zh-CN" sz="1000" b="0" dirty="0">
                <a:solidFill>
                  <a:srgbClr val="000000"/>
                </a:solidFill>
                <a:latin typeface="FrutigerNext LT Bold" pitchFamily="1" charset="0"/>
                <a:ea typeface="ＭＳ Ｐゴシック" pitchFamily="34" charset="-128"/>
              </a:rPr>
              <a:t>HUAWEI TECHNOLOGIES CO., LTD.</a:t>
            </a:r>
            <a:endParaRPr lang="en-US" altLang="zh-CN" sz="1800" b="0" dirty="0">
              <a:solidFill>
                <a:srgbClr val="000000"/>
              </a:solidFill>
              <a:ea typeface="ＭＳ Ｐゴシック" pitchFamily="34" charset="-128"/>
            </a:endParaRPr>
          </a:p>
        </p:txBody>
      </p:sp>
      <p:sp>
        <p:nvSpPr>
          <p:cNvPr id="7" name="Text Box 7"/>
          <p:cNvSpPr txBox="1">
            <a:spLocks noChangeArrowheads="1"/>
          </p:cNvSpPr>
          <p:nvPr/>
        </p:nvSpPr>
        <p:spPr bwMode="auto">
          <a:xfrm>
            <a:off x="7225219" y="3070625"/>
            <a:ext cx="1218159" cy="220353"/>
          </a:xfrm>
          <a:prstGeom prst="rect">
            <a:avLst/>
          </a:prstGeom>
          <a:noFill/>
          <a:ln w="9525">
            <a:noFill/>
            <a:miter lim="800000"/>
            <a:headEnd/>
            <a:tailEnd/>
          </a:ln>
        </p:spPr>
        <p:txBody>
          <a:bodyPr wrap="none" lIns="65757" tIns="32876" rIns="65757" bIns="32876">
            <a:spAutoFit/>
          </a:bodyPr>
          <a:lstStyle/>
          <a:p>
            <a:pPr defTabSz="657478" eaLnBrk="0" hangingPunct="0">
              <a:buClrTx/>
              <a:buFontTx/>
              <a:buNone/>
              <a:defRPr/>
            </a:pPr>
            <a:r>
              <a:rPr lang="en-US" altLang="zh-CN" sz="1000" b="0" dirty="0">
                <a:solidFill>
                  <a:srgbClr val="FFFFFF"/>
                </a:solidFill>
                <a:latin typeface="FrutigerNext LT Regular" pitchFamily="34" charset="0"/>
                <a:ea typeface="ＭＳ Ｐゴシック" pitchFamily="34" charset="-128"/>
              </a:rPr>
              <a:t>www.huawei.com</a:t>
            </a:r>
          </a:p>
        </p:txBody>
      </p:sp>
      <p:sp>
        <p:nvSpPr>
          <p:cNvPr id="8" name="Rectangle 8"/>
          <p:cNvSpPr>
            <a:spLocks noChangeArrowheads="1"/>
          </p:cNvSpPr>
          <p:nvPr/>
        </p:nvSpPr>
        <p:spPr bwMode="auto">
          <a:xfrm>
            <a:off x="3983988" y="4654161"/>
            <a:ext cx="1371993" cy="220319"/>
          </a:xfrm>
          <a:prstGeom prst="rect">
            <a:avLst/>
          </a:prstGeom>
          <a:noFill/>
          <a:ln w="9525" algn="ctr">
            <a:noFill/>
            <a:miter lim="800000"/>
            <a:headEnd/>
            <a:tailEnd/>
          </a:ln>
          <a:effectLst/>
        </p:spPr>
        <p:txBody>
          <a:bodyPr wrap="none" lIns="65730" tIns="32859" rIns="65730" bIns="32859">
            <a:spAutoFit/>
          </a:bodyPr>
          <a:lstStyle/>
          <a:p>
            <a:pPr defTabSz="657478" eaLnBrk="0" hangingPunct="0">
              <a:buClrTx/>
              <a:buFontTx/>
              <a:buNone/>
              <a:defRPr/>
            </a:pPr>
            <a:r>
              <a:rPr lang="en-US" altLang="zh-CN" sz="1000" b="0" dirty="0">
                <a:solidFill>
                  <a:srgbClr val="000000"/>
                </a:solidFill>
                <a:latin typeface="FrutigerNext LT Bold" pitchFamily="1" charset="0"/>
                <a:ea typeface="ＭＳ Ｐゴシック" pitchFamily="34" charset="-128"/>
              </a:rPr>
              <a:t>Huawei Confidential </a:t>
            </a:r>
          </a:p>
        </p:txBody>
      </p:sp>
      <p:sp>
        <p:nvSpPr>
          <p:cNvPr id="9" name="Rectangle 9"/>
          <p:cNvSpPr>
            <a:spLocks noChangeArrowheads="1"/>
          </p:cNvSpPr>
          <p:nvPr/>
        </p:nvSpPr>
        <p:spPr bwMode="auto">
          <a:xfrm>
            <a:off x="6677667" y="227419"/>
            <a:ext cx="1685777" cy="239573"/>
          </a:xfrm>
          <a:prstGeom prst="rect">
            <a:avLst/>
          </a:prstGeom>
          <a:noFill/>
          <a:ln w="9525" algn="ctr">
            <a:noFill/>
            <a:miter lim="800000"/>
            <a:headEnd/>
            <a:tailEnd/>
          </a:ln>
          <a:effectLst/>
        </p:spPr>
        <p:txBody>
          <a:bodyPr wrap="none" lIns="65730" tIns="32859" rIns="65730" bIns="32859">
            <a:spAutoFit/>
          </a:bodyPr>
          <a:lstStyle/>
          <a:p>
            <a:pPr defTabSz="657478" eaLnBrk="0" hangingPunct="0">
              <a:buClrTx/>
              <a:buFontTx/>
              <a:buNone/>
              <a:defRPr/>
            </a:pPr>
            <a:r>
              <a:rPr lang="en-US" altLang="zh-CN" sz="1100" dirty="0">
                <a:solidFill>
                  <a:srgbClr val="666666"/>
                </a:solidFill>
                <a:latin typeface="FrutigerNext LT Regular" pitchFamily="34" charset="0"/>
                <a:ea typeface="ＭＳ Ｐゴシック" pitchFamily="34" charset="-128"/>
              </a:rPr>
              <a:t>Security Level: Internal </a:t>
            </a:r>
          </a:p>
        </p:txBody>
      </p:sp>
      <p:sp>
        <p:nvSpPr>
          <p:cNvPr id="10" name="Text Box 11"/>
          <p:cNvSpPr txBox="1">
            <a:spLocks noChangeArrowheads="1"/>
          </p:cNvSpPr>
          <p:nvPr/>
        </p:nvSpPr>
        <p:spPr bwMode="auto">
          <a:xfrm>
            <a:off x="-1967590" y="992986"/>
            <a:ext cx="1967591" cy="3078765"/>
          </a:xfrm>
          <a:prstGeom prst="rect">
            <a:avLst/>
          </a:prstGeom>
          <a:noFill/>
          <a:ln w="9525" algn="ctr">
            <a:noFill/>
            <a:miter lim="800000"/>
            <a:headEnd/>
            <a:tailEnd/>
          </a:ln>
          <a:effectLst/>
        </p:spPr>
        <p:txBody>
          <a:bodyPr lIns="65769" tIns="32880" rIns="65769" bIns="32880">
            <a:spAutoFit/>
          </a:bodyPr>
          <a:lstStyle/>
          <a:p>
            <a:pPr algn="r" defTabSz="657478" eaLnBrk="0" hangingPunct="0">
              <a:lnSpc>
                <a:spcPct val="125000"/>
              </a:lnSpc>
              <a:buClrTx/>
              <a:buFontTx/>
              <a:buNone/>
              <a:defRPr/>
            </a:pPr>
            <a:r>
              <a:rPr lang="zh-CN" altLang="en-US" sz="900" b="0" dirty="0">
                <a:solidFill>
                  <a:srgbClr val="FFFFFF"/>
                </a:solidFill>
                <a:ea typeface="华文细黑" pitchFamily="2" charset="-122"/>
              </a:rPr>
              <a:t>英文标题</a:t>
            </a:r>
            <a:r>
              <a:rPr lang="en-US" altLang="zh-CN" sz="900" b="0" dirty="0">
                <a:solidFill>
                  <a:srgbClr val="FFFFFF"/>
                </a:solidFill>
                <a:ea typeface="华文细黑" pitchFamily="2" charset="-122"/>
              </a:rPr>
              <a:t>:40-47pt  </a:t>
            </a:r>
          </a:p>
          <a:p>
            <a:pPr algn="r" defTabSz="657478" eaLnBrk="0" hangingPunct="0">
              <a:lnSpc>
                <a:spcPct val="125000"/>
              </a:lnSpc>
              <a:buClrTx/>
              <a:buFontTx/>
              <a:buNone/>
              <a:defRPr/>
            </a:pPr>
            <a:r>
              <a:rPr lang="zh-CN" altLang="en-US" sz="900" b="0" dirty="0">
                <a:solidFill>
                  <a:srgbClr val="FFFFFF"/>
                </a:solidFill>
                <a:ea typeface="华文细黑" pitchFamily="2" charset="-122"/>
              </a:rPr>
              <a:t>副标题</a:t>
            </a:r>
            <a:r>
              <a:rPr lang="en-US" altLang="zh-CN" sz="900" b="0" dirty="0">
                <a:solidFill>
                  <a:srgbClr val="FFFFFF"/>
                </a:solidFill>
                <a:ea typeface="华文细黑" pitchFamily="2" charset="-122"/>
              </a:rPr>
              <a:t>:26-30pt</a:t>
            </a:r>
          </a:p>
          <a:p>
            <a:pPr algn="r" defTabSz="657478" eaLnBrk="0" hangingPunct="0">
              <a:lnSpc>
                <a:spcPct val="125000"/>
              </a:lnSpc>
              <a:buClrTx/>
              <a:buFontTx/>
              <a:buNone/>
              <a:defRPr/>
            </a:pPr>
            <a:r>
              <a:rPr lang="zh-CN" altLang="en-US" sz="900" b="0" dirty="0">
                <a:solidFill>
                  <a:srgbClr val="FFFFFF"/>
                </a:solidFill>
                <a:ea typeface="华文细黑" pitchFamily="2" charset="-122"/>
              </a:rPr>
              <a:t>字体颜色</a:t>
            </a:r>
            <a:r>
              <a:rPr lang="en-US" altLang="zh-CN" sz="900" b="0" dirty="0">
                <a:solidFill>
                  <a:srgbClr val="FFFFFF"/>
                </a:solidFill>
                <a:ea typeface="华文细黑" pitchFamily="2" charset="-122"/>
              </a:rPr>
              <a:t>:</a:t>
            </a:r>
            <a:r>
              <a:rPr lang="zh-CN" altLang="en-US" sz="900" b="0" dirty="0">
                <a:solidFill>
                  <a:srgbClr val="FFFFFF"/>
                </a:solidFill>
                <a:ea typeface="华文细黑" pitchFamily="2" charset="-122"/>
              </a:rPr>
              <a:t>反白</a:t>
            </a:r>
          </a:p>
          <a:p>
            <a:pPr algn="r" defTabSz="657478" eaLnBrk="0" hangingPunct="0">
              <a:lnSpc>
                <a:spcPct val="125000"/>
              </a:lnSpc>
              <a:buClrTx/>
              <a:buFontTx/>
              <a:buNone/>
              <a:defRPr/>
            </a:pPr>
            <a:r>
              <a:rPr lang="zh-CN" altLang="en-US" sz="900" b="0" dirty="0">
                <a:solidFill>
                  <a:srgbClr val="FFFFFF"/>
                </a:solidFill>
                <a:ea typeface="华文细黑" pitchFamily="2" charset="-122"/>
              </a:rPr>
              <a:t>内部使用字体 </a:t>
            </a:r>
            <a:r>
              <a:rPr lang="en-US" altLang="zh-CN" sz="900" b="0" dirty="0">
                <a:solidFill>
                  <a:srgbClr val="FFFFFF"/>
                </a:solidFill>
                <a:ea typeface="华文细黑" pitchFamily="2" charset="-122"/>
              </a:rPr>
              <a:t>:</a:t>
            </a:r>
          </a:p>
          <a:p>
            <a:pPr algn="r" defTabSz="657478" eaLnBrk="0" hangingPunct="0">
              <a:lnSpc>
                <a:spcPct val="125000"/>
              </a:lnSpc>
              <a:buClrTx/>
              <a:buFontTx/>
              <a:buNone/>
              <a:defRPr/>
            </a:pPr>
            <a:r>
              <a:rPr lang="en-US" altLang="zh-CN" sz="900" b="0" dirty="0" err="1">
                <a:solidFill>
                  <a:srgbClr val="FFFFFF"/>
                </a:solidFill>
                <a:ea typeface="华文细黑" pitchFamily="2" charset="-122"/>
              </a:rPr>
              <a:t>FrutigerNext</a:t>
            </a:r>
            <a:r>
              <a:rPr lang="en-US" altLang="zh-CN" sz="900" b="0" dirty="0">
                <a:solidFill>
                  <a:srgbClr val="FFFFFF"/>
                </a:solidFill>
                <a:ea typeface="华文细黑" pitchFamily="2" charset="-122"/>
              </a:rPr>
              <a:t> LT Medium</a:t>
            </a:r>
          </a:p>
          <a:p>
            <a:pPr algn="r" defTabSz="657478" eaLnBrk="0" hangingPunct="0">
              <a:lnSpc>
                <a:spcPct val="125000"/>
              </a:lnSpc>
              <a:buClrTx/>
              <a:buFontTx/>
              <a:buNone/>
              <a:defRPr/>
            </a:pPr>
            <a:r>
              <a:rPr lang="zh-CN" altLang="en-US" sz="900" b="0" dirty="0">
                <a:solidFill>
                  <a:srgbClr val="FFFFFF"/>
                </a:solidFill>
                <a:ea typeface="华文细黑" pitchFamily="2" charset="-122"/>
              </a:rPr>
              <a:t>外部使用字体 </a:t>
            </a:r>
            <a:r>
              <a:rPr lang="en-US" altLang="zh-CN" sz="900" b="0" dirty="0">
                <a:solidFill>
                  <a:srgbClr val="FFFFFF"/>
                </a:solidFill>
                <a:ea typeface="华文细黑" pitchFamily="2" charset="-122"/>
              </a:rPr>
              <a:t>: Arial</a:t>
            </a:r>
            <a:endParaRPr lang="zh-CN" altLang="en-US" sz="900" b="0" dirty="0">
              <a:solidFill>
                <a:srgbClr val="FFFFFF"/>
              </a:solidFill>
              <a:ea typeface="华文细黑" pitchFamily="2" charset="-122"/>
            </a:endParaRPr>
          </a:p>
          <a:p>
            <a:pPr algn="r" defTabSz="657478" eaLnBrk="0" hangingPunct="0">
              <a:lnSpc>
                <a:spcPct val="125000"/>
              </a:lnSpc>
              <a:buClrTx/>
              <a:buFontTx/>
              <a:buNone/>
              <a:defRPr/>
            </a:pPr>
            <a:endParaRPr lang="zh-CN" altLang="en-US" sz="900" b="0" dirty="0">
              <a:solidFill>
                <a:srgbClr val="FFFFFF"/>
              </a:solidFill>
              <a:ea typeface="华文细黑" pitchFamily="2" charset="-122"/>
            </a:endParaRPr>
          </a:p>
          <a:p>
            <a:pPr algn="r" defTabSz="657478" eaLnBrk="0" hangingPunct="0">
              <a:lnSpc>
                <a:spcPct val="125000"/>
              </a:lnSpc>
              <a:buClrTx/>
              <a:buFontTx/>
              <a:buNone/>
              <a:defRPr/>
            </a:pPr>
            <a:endParaRPr lang="zh-CN" altLang="en-US" sz="900" b="0" dirty="0">
              <a:solidFill>
                <a:srgbClr val="FFFFFF"/>
              </a:solidFill>
              <a:ea typeface="华文细黑" pitchFamily="2" charset="-122"/>
            </a:endParaRPr>
          </a:p>
          <a:p>
            <a:pPr algn="r" defTabSz="657478" eaLnBrk="0" hangingPunct="0">
              <a:lnSpc>
                <a:spcPct val="125000"/>
              </a:lnSpc>
              <a:buClrTx/>
              <a:buFontTx/>
              <a:buNone/>
              <a:defRPr/>
            </a:pPr>
            <a:r>
              <a:rPr lang="zh-CN" altLang="en-US" sz="900" b="0" dirty="0">
                <a:solidFill>
                  <a:srgbClr val="FFFFFF"/>
                </a:solidFill>
                <a:ea typeface="华文细黑" pitchFamily="2" charset="-122"/>
              </a:rPr>
              <a:t>中文标题</a:t>
            </a:r>
            <a:r>
              <a:rPr lang="en-US" altLang="zh-CN" sz="900" b="0" dirty="0">
                <a:solidFill>
                  <a:srgbClr val="FFFFFF"/>
                </a:solidFill>
                <a:ea typeface="华文细黑" pitchFamily="2" charset="-122"/>
              </a:rPr>
              <a:t>:35-47pt</a:t>
            </a:r>
          </a:p>
          <a:p>
            <a:pPr algn="r" defTabSz="657478" eaLnBrk="0" hangingPunct="0">
              <a:lnSpc>
                <a:spcPct val="125000"/>
              </a:lnSpc>
              <a:buClrTx/>
              <a:buFontTx/>
              <a:buNone/>
              <a:defRPr/>
            </a:pPr>
            <a:r>
              <a:rPr lang="zh-CN" altLang="en-US" sz="900" b="0" dirty="0">
                <a:solidFill>
                  <a:srgbClr val="FFFFFF"/>
                </a:solidFill>
                <a:ea typeface="华文细黑" pitchFamily="2" charset="-122"/>
              </a:rPr>
              <a:t>字体</a:t>
            </a:r>
            <a:r>
              <a:rPr lang="en-US" altLang="zh-CN" sz="900" b="0" dirty="0">
                <a:solidFill>
                  <a:srgbClr val="FFFFFF"/>
                </a:solidFill>
                <a:ea typeface="华文细黑" pitchFamily="2" charset="-122"/>
              </a:rPr>
              <a:t>:</a:t>
            </a:r>
            <a:r>
              <a:rPr lang="zh-CN" altLang="en-US" sz="900" b="0" dirty="0">
                <a:solidFill>
                  <a:srgbClr val="FFFFFF"/>
                </a:solidFill>
                <a:ea typeface="华文细黑" pitchFamily="2" charset="-122"/>
              </a:rPr>
              <a:t>黑体</a:t>
            </a:r>
          </a:p>
          <a:p>
            <a:pPr algn="r" defTabSz="657478" eaLnBrk="0" hangingPunct="0">
              <a:lnSpc>
                <a:spcPct val="125000"/>
              </a:lnSpc>
              <a:buClrTx/>
              <a:buFontTx/>
              <a:buNone/>
              <a:defRPr/>
            </a:pPr>
            <a:r>
              <a:rPr lang="en-US" altLang="zh-CN" sz="900" b="0" dirty="0">
                <a:solidFill>
                  <a:srgbClr val="FFFFFF"/>
                </a:solidFill>
                <a:ea typeface="华文细黑" pitchFamily="2" charset="-122"/>
              </a:rPr>
              <a:t>  </a:t>
            </a:r>
            <a:r>
              <a:rPr lang="zh-CN" altLang="en-US" sz="900" b="0" dirty="0">
                <a:solidFill>
                  <a:srgbClr val="FFFFFF"/>
                </a:solidFill>
                <a:ea typeface="华文细黑" pitchFamily="2" charset="-122"/>
              </a:rPr>
              <a:t>副标题</a:t>
            </a:r>
            <a:r>
              <a:rPr lang="en-US" altLang="zh-CN" sz="900" b="0" dirty="0">
                <a:solidFill>
                  <a:srgbClr val="FFFFFF"/>
                </a:solidFill>
                <a:ea typeface="华文细黑" pitchFamily="2" charset="-122"/>
              </a:rPr>
              <a:t>:24-28pt</a:t>
            </a:r>
            <a:endParaRPr lang="zh-CN" altLang="en-US" sz="900" b="0" dirty="0">
              <a:solidFill>
                <a:srgbClr val="FFFFFF"/>
              </a:solidFill>
              <a:ea typeface="华文细黑" pitchFamily="2" charset="-122"/>
            </a:endParaRPr>
          </a:p>
          <a:p>
            <a:pPr algn="r" defTabSz="657478" eaLnBrk="0" hangingPunct="0">
              <a:lnSpc>
                <a:spcPct val="125000"/>
              </a:lnSpc>
              <a:buClrTx/>
              <a:buFontTx/>
              <a:buNone/>
              <a:defRPr/>
            </a:pPr>
            <a:r>
              <a:rPr lang="zh-CN" altLang="en-US" sz="900" b="0" dirty="0">
                <a:solidFill>
                  <a:srgbClr val="FFFFFF"/>
                </a:solidFill>
                <a:ea typeface="华文细黑" pitchFamily="2" charset="-122"/>
              </a:rPr>
              <a:t>字体颜色</a:t>
            </a:r>
            <a:r>
              <a:rPr lang="en-US" altLang="zh-CN" sz="900" b="0" dirty="0">
                <a:solidFill>
                  <a:srgbClr val="FFFFFF"/>
                </a:solidFill>
                <a:ea typeface="华文细黑" pitchFamily="2" charset="-122"/>
              </a:rPr>
              <a:t>:</a:t>
            </a:r>
            <a:r>
              <a:rPr lang="zh-CN" altLang="en-US" sz="900" b="0" dirty="0">
                <a:solidFill>
                  <a:srgbClr val="FFFFFF"/>
                </a:solidFill>
                <a:ea typeface="华文细黑" pitchFamily="2" charset="-122"/>
              </a:rPr>
              <a:t>反白</a:t>
            </a:r>
          </a:p>
          <a:p>
            <a:pPr algn="r" defTabSz="657478" eaLnBrk="0" hangingPunct="0">
              <a:lnSpc>
                <a:spcPct val="125000"/>
              </a:lnSpc>
              <a:buClrTx/>
              <a:buFontTx/>
              <a:buNone/>
              <a:defRPr/>
            </a:pPr>
            <a:r>
              <a:rPr lang="zh-CN" altLang="en-US" sz="900" b="0" dirty="0">
                <a:solidFill>
                  <a:srgbClr val="FFFFFF"/>
                </a:solidFill>
                <a:ea typeface="华文细黑" pitchFamily="2" charset="-122"/>
              </a:rPr>
              <a:t>字体</a:t>
            </a:r>
            <a:r>
              <a:rPr lang="en-US" altLang="zh-CN" sz="900" b="0" dirty="0">
                <a:solidFill>
                  <a:srgbClr val="FFFFFF"/>
                </a:solidFill>
                <a:ea typeface="华文细黑" pitchFamily="2" charset="-122"/>
              </a:rPr>
              <a:t>:</a:t>
            </a:r>
            <a:r>
              <a:rPr lang="zh-CN" altLang="en-US" sz="900" b="0" dirty="0">
                <a:solidFill>
                  <a:srgbClr val="FFFFFF"/>
                </a:solidFill>
                <a:ea typeface="华文细黑" pitchFamily="2" charset="-122"/>
              </a:rPr>
              <a:t>细黑体</a:t>
            </a:r>
          </a:p>
          <a:p>
            <a:pPr algn="r" defTabSz="657478" eaLnBrk="0" hangingPunct="0">
              <a:lnSpc>
                <a:spcPct val="125000"/>
              </a:lnSpc>
              <a:buClrTx/>
              <a:buFontTx/>
              <a:buNone/>
              <a:defRPr/>
            </a:pPr>
            <a:endParaRPr lang="zh-CN" altLang="en-US" sz="900" b="0" dirty="0">
              <a:solidFill>
                <a:srgbClr val="FFFFFF"/>
              </a:solidFill>
              <a:ea typeface="华文细黑" pitchFamily="2" charset="-122"/>
            </a:endParaRPr>
          </a:p>
          <a:p>
            <a:pPr algn="r" defTabSz="657478" eaLnBrk="0" hangingPunct="0">
              <a:lnSpc>
                <a:spcPct val="125000"/>
              </a:lnSpc>
              <a:buClrTx/>
              <a:buFontTx/>
              <a:buNone/>
              <a:defRPr/>
            </a:pPr>
            <a:endParaRPr lang="zh-CN" altLang="en-US" sz="900" b="0" dirty="0">
              <a:solidFill>
                <a:srgbClr val="FFFFFF"/>
              </a:solidFill>
              <a:ea typeface="华文细黑" pitchFamily="2" charset="-122"/>
            </a:endParaRPr>
          </a:p>
          <a:p>
            <a:pPr algn="r" defTabSz="657478" eaLnBrk="0" hangingPunct="0">
              <a:lnSpc>
                <a:spcPct val="125000"/>
              </a:lnSpc>
              <a:buClrTx/>
              <a:buFontTx/>
              <a:buNone/>
              <a:defRPr/>
            </a:pPr>
            <a:endParaRPr lang="zh-CN" altLang="en-US" sz="900" b="0" dirty="0">
              <a:solidFill>
                <a:srgbClr val="FFFFFF"/>
              </a:solidFill>
              <a:ea typeface="华文细黑" pitchFamily="2" charset="-122"/>
            </a:endParaRPr>
          </a:p>
          <a:p>
            <a:pPr algn="r" defTabSz="657478" eaLnBrk="0" hangingPunct="0">
              <a:lnSpc>
                <a:spcPct val="125000"/>
              </a:lnSpc>
              <a:spcBef>
                <a:spcPct val="50000"/>
              </a:spcBef>
              <a:buClrTx/>
              <a:buFontTx/>
              <a:buNone/>
              <a:defRPr/>
            </a:pPr>
            <a:endParaRPr lang="zh-CN" altLang="en-US" sz="900" b="0" dirty="0">
              <a:solidFill>
                <a:srgbClr val="000000"/>
              </a:solidFill>
              <a:ea typeface="华文细黑" pitchFamily="2" charset="-122"/>
            </a:endParaRPr>
          </a:p>
        </p:txBody>
      </p:sp>
      <p:sp>
        <p:nvSpPr>
          <p:cNvPr id="664580" name="Rectangle 4"/>
          <p:cNvSpPr>
            <a:spLocks noGrp="1" noChangeArrowheads="1"/>
          </p:cNvSpPr>
          <p:nvPr>
            <p:ph type="ctrTitle" sz="quarter"/>
          </p:nvPr>
        </p:nvSpPr>
        <p:spPr>
          <a:xfrm>
            <a:off x="685621" y="1043942"/>
            <a:ext cx="5304044" cy="1249867"/>
          </a:xfrm>
        </p:spPr>
        <p:txBody>
          <a:bodyPr lIns="65769" tIns="32880" rIns="65769" bIns="32880"/>
          <a:lstStyle>
            <a:lvl1pPr algn="ctr">
              <a:defRPr sz="3400" b="1">
                <a:solidFill>
                  <a:schemeClr val="bg1"/>
                </a:solidFill>
              </a:defRPr>
            </a:lvl1pPr>
          </a:lstStyle>
          <a:p>
            <a:r>
              <a:rPr lang="zh-CN" altLang="en-US" smtClean="0"/>
              <a:t>单击此处编辑母版标题样式</a:t>
            </a:r>
            <a:endParaRPr lang="zh-CN" altLang="en-US"/>
          </a:p>
        </p:txBody>
      </p:sp>
      <p:sp>
        <p:nvSpPr>
          <p:cNvPr id="664581" name="Rectangle 5"/>
          <p:cNvSpPr>
            <a:spLocks noGrp="1" noChangeArrowheads="1"/>
          </p:cNvSpPr>
          <p:nvPr>
            <p:ph type="subTitle" sz="quarter" idx="1"/>
          </p:nvPr>
        </p:nvSpPr>
        <p:spPr>
          <a:xfrm>
            <a:off x="684432" y="2386654"/>
            <a:ext cx="5305234" cy="648740"/>
          </a:xfrm>
        </p:spPr>
        <p:txBody>
          <a:bodyPr lIns="65769" tIns="32880" rIns="65769" bIns="32880"/>
          <a:lstStyle>
            <a:lvl1pPr marL="0" indent="0" algn="ctr">
              <a:buFont typeface="Wingdings" pitchFamily="2" charset="2"/>
              <a:buNone/>
              <a:defRPr sz="1700" b="0">
                <a:solidFill>
                  <a:schemeClr val="bg1"/>
                </a:solidFill>
                <a:latin typeface="华文细黑" pitchFamily="2" charset="-122"/>
              </a:defRPr>
            </a:lvl1pPr>
          </a:lstStyle>
          <a:p>
            <a:r>
              <a:rPr lang="zh-CN" altLang="en-US" smtClean="0"/>
              <a:t>单击此处编辑母版副标题样式</a:t>
            </a:r>
            <a:endParaRPr lang="zh-CN" altLang="en-US"/>
          </a:p>
        </p:txBody>
      </p:sp>
      <p:sp>
        <p:nvSpPr>
          <p:cNvPr id="11" name="Rectangle 10"/>
          <p:cNvSpPr>
            <a:spLocks noGrp="1" noChangeArrowheads="1"/>
          </p:cNvSpPr>
          <p:nvPr>
            <p:ph type="dt" sz="quarter" idx="10"/>
          </p:nvPr>
        </p:nvSpPr>
        <p:spPr bwMode="auto">
          <a:xfrm>
            <a:off x="684432" y="272660"/>
            <a:ext cx="2134234" cy="355997"/>
          </a:xfrm>
          <a:prstGeom prst="rect">
            <a:avLst/>
          </a:prstGeom>
          <a:ln>
            <a:miter lim="800000"/>
            <a:headEnd/>
            <a:tailEnd/>
          </a:ln>
        </p:spPr>
        <p:txBody>
          <a:bodyPr vert="horz" wrap="square" lIns="65769" tIns="32880" rIns="65769" bIns="32880" numCol="1" anchor="t" anchorCtr="0" compatLnSpc="1">
            <a:prstTxWarp prst="textNoShape">
              <a:avLst/>
            </a:prstTxWarp>
          </a:bodyPr>
          <a:lstStyle>
            <a:lvl1pPr eaLnBrk="0" hangingPunct="0">
              <a:defRPr sz="1000" b="0">
                <a:solidFill>
                  <a:srgbClr val="000000"/>
                </a:solidFill>
                <a:latin typeface="FrutigerNext LT Regular" pitchFamily="34" charset="0"/>
                <a:ea typeface="MS PGothic" pitchFamily="34" charset="-128"/>
              </a:defRPr>
            </a:lvl1pPr>
          </a:lstStyle>
          <a:p>
            <a:pPr>
              <a:buClrTx/>
              <a:buFontTx/>
              <a:buNone/>
              <a:defRPr/>
            </a:pPr>
            <a:fld id="{9A7FCE89-0B48-460C-8337-BEADEA460568}" type="datetime1">
              <a:rPr lang="zh-CN" altLang="en-US"/>
              <a:pPr>
                <a:buClrTx/>
                <a:buFontTx/>
                <a:buNone/>
                <a:defRPr/>
              </a:pPr>
              <a:t>2014/11/28</a:t>
            </a:fld>
            <a:endParaRPr lang="en-US" altLang="zh-CN"/>
          </a:p>
        </p:txBody>
      </p:sp>
    </p:spTree>
    <p:extLst>
      <p:ext uri="{BB962C8B-B14F-4D97-AF65-F5344CB8AC3E}">
        <p14:creationId xmlns="" xmlns:p14="http://schemas.microsoft.com/office/powerpoint/2010/main" val="282817432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l">
              <a:defRPr sz="2500" b="0">
                <a:latin typeface="+mj-lt"/>
              </a:defRPr>
            </a:lvl1p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 xmlns:p14="http://schemas.microsoft.com/office/powerpoint/2010/main" val="22849812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532" y="3305602"/>
            <a:ext cx="7772757" cy="1021320"/>
          </a:xfrm>
        </p:spPr>
        <p:txBody>
          <a:bodyPr anchor="t"/>
          <a:lstStyle>
            <a:lvl1pPr algn="l">
              <a:defRPr sz="3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532" y="2179533"/>
            <a:ext cx="7772757" cy="1126070"/>
          </a:xfrm>
        </p:spPr>
        <p:txBody>
          <a:bodyPr anchor="b"/>
          <a:lstStyle>
            <a:lvl1pPr marL="0" indent="0">
              <a:buNone/>
              <a:defRPr sz="1500"/>
            </a:lvl1pPr>
            <a:lvl2pPr marL="342413" indent="0">
              <a:buNone/>
              <a:defRPr sz="1300"/>
            </a:lvl2pPr>
            <a:lvl3pPr marL="684823" indent="0">
              <a:buNone/>
              <a:defRPr sz="1100"/>
            </a:lvl3pPr>
            <a:lvl4pPr marL="1027233" indent="0">
              <a:buNone/>
              <a:defRPr sz="1000"/>
            </a:lvl4pPr>
            <a:lvl5pPr marL="1369642" indent="0">
              <a:buNone/>
              <a:defRPr sz="1000"/>
            </a:lvl5pPr>
            <a:lvl6pPr marL="1712054" indent="0">
              <a:buNone/>
              <a:defRPr sz="1000"/>
            </a:lvl6pPr>
            <a:lvl7pPr marL="2054465" indent="0">
              <a:buNone/>
              <a:defRPr sz="1000"/>
            </a:lvl7pPr>
            <a:lvl8pPr marL="2396874" indent="0">
              <a:buNone/>
              <a:defRPr sz="1000"/>
            </a:lvl8pPr>
            <a:lvl9pPr marL="2739284" indent="0">
              <a:buNone/>
              <a:defRPr sz="1000"/>
            </a:lvl9pPr>
          </a:lstStyle>
          <a:p>
            <a:pPr lvl="0"/>
            <a:r>
              <a:rPr lang="zh-CN" altLang="en-US" smtClean="0"/>
              <a:t>单击此处编辑母版文本样式</a:t>
            </a:r>
          </a:p>
        </p:txBody>
      </p:sp>
    </p:spTree>
    <p:extLst>
      <p:ext uri="{BB962C8B-B14F-4D97-AF65-F5344CB8AC3E}">
        <p14:creationId xmlns="" xmlns:p14="http://schemas.microsoft.com/office/powerpoint/2010/main" val="390560009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61815" y="1199875"/>
            <a:ext cx="4057784" cy="3393686"/>
          </a:xfrm>
        </p:spPr>
        <p:txBody>
          <a:bodyPr/>
          <a:lstStyle>
            <a:lvl1pPr>
              <a:defRPr sz="2200"/>
            </a:lvl1pPr>
            <a:lvl2pPr>
              <a:defRPr sz="1800"/>
            </a:lvl2pPr>
            <a:lvl3pPr>
              <a:defRPr sz="1500"/>
            </a:lvl3pPr>
            <a:lvl4pPr>
              <a:defRPr sz="1300"/>
            </a:lvl4pPr>
            <a:lvl5pPr>
              <a:defRPr sz="1300"/>
            </a:lvl5pPr>
            <a:lvl6pPr>
              <a:defRPr sz="1300"/>
            </a:lvl6pPr>
            <a:lvl7pPr>
              <a:defRPr sz="1300"/>
            </a:lvl7pPr>
            <a:lvl8pPr>
              <a:defRPr sz="1300"/>
            </a:lvl8pPr>
            <a:lvl9pPr>
              <a:defRPr sz="13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33870" y="1199875"/>
            <a:ext cx="4057784" cy="3393686"/>
          </a:xfrm>
        </p:spPr>
        <p:txBody>
          <a:bodyPr/>
          <a:lstStyle>
            <a:lvl1pPr>
              <a:defRPr sz="2200"/>
            </a:lvl1pPr>
            <a:lvl2pPr>
              <a:defRPr sz="1800"/>
            </a:lvl2pPr>
            <a:lvl3pPr>
              <a:defRPr sz="1500"/>
            </a:lvl3pPr>
            <a:lvl4pPr>
              <a:defRPr sz="1300"/>
            </a:lvl4pPr>
            <a:lvl5pPr>
              <a:defRPr sz="1300"/>
            </a:lvl5pPr>
            <a:lvl6pPr>
              <a:defRPr sz="1300"/>
            </a:lvl6pPr>
            <a:lvl7pPr>
              <a:defRPr sz="1300"/>
            </a:lvl7pPr>
            <a:lvl8pPr>
              <a:defRPr sz="1300"/>
            </a:lvl8pPr>
            <a:lvl9pPr>
              <a:defRPr sz="13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 xmlns:p14="http://schemas.microsoft.com/office/powerpoint/2010/main" val="70168892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082" y="205940"/>
            <a:ext cx="8229838" cy="857051"/>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091" y="1151075"/>
            <a:ext cx="4039929" cy="479711"/>
          </a:xfrm>
        </p:spPr>
        <p:txBody>
          <a:bodyPr anchor="b"/>
          <a:lstStyle>
            <a:lvl1pPr marL="0" indent="0">
              <a:buNone/>
              <a:defRPr sz="1800" b="1"/>
            </a:lvl1pPr>
            <a:lvl2pPr marL="342413" indent="0">
              <a:buNone/>
              <a:defRPr sz="1500" b="1"/>
            </a:lvl2pPr>
            <a:lvl3pPr marL="684823" indent="0">
              <a:buNone/>
              <a:defRPr sz="1300" b="1"/>
            </a:lvl3pPr>
            <a:lvl4pPr marL="1027233" indent="0">
              <a:buNone/>
              <a:defRPr sz="1100" b="1"/>
            </a:lvl4pPr>
            <a:lvl5pPr marL="1369642" indent="0">
              <a:buNone/>
              <a:defRPr sz="1100" b="1"/>
            </a:lvl5pPr>
            <a:lvl6pPr marL="1712054" indent="0">
              <a:buNone/>
              <a:defRPr sz="1100" b="1"/>
            </a:lvl6pPr>
            <a:lvl7pPr marL="2054465" indent="0">
              <a:buNone/>
              <a:defRPr sz="1100" b="1"/>
            </a:lvl7pPr>
            <a:lvl8pPr marL="2396874" indent="0">
              <a:buNone/>
              <a:defRPr sz="1100" b="1"/>
            </a:lvl8pPr>
            <a:lvl9pPr marL="2739284" indent="0">
              <a:buNone/>
              <a:defRPr sz="1100" b="1"/>
            </a:lvl9pPr>
          </a:lstStyle>
          <a:p>
            <a:pPr lvl="0"/>
            <a:r>
              <a:rPr lang="zh-CN" altLang="en-US" smtClean="0"/>
              <a:t>单击此处编辑母版文本样式</a:t>
            </a:r>
          </a:p>
        </p:txBody>
      </p:sp>
      <p:sp>
        <p:nvSpPr>
          <p:cNvPr id="4" name="内容占位符 3"/>
          <p:cNvSpPr>
            <a:spLocks noGrp="1"/>
          </p:cNvSpPr>
          <p:nvPr>
            <p:ph sz="half" idx="2"/>
          </p:nvPr>
        </p:nvSpPr>
        <p:spPr>
          <a:xfrm>
            <a:off x="457091" y="1630780"/>
            <a:ext cx="4039929" cy="2963970"/>
          </a:xfrm>
        </p:spPr>
        <p:txBody>
          <a:bodyPr/>
          <a:lstStyle>
            <a:lvl1pPr>
              <a:defRPr sz="1800"/>
            </a:lvl1pPr>
            <a:lvl2pPr>
              <a:defRPr sz="1500"/>
            </a:lvl2pPr>
            <a:lvl3pPr>
              <a:defRPr sz="1300"/>
            </a:lvl3pPr>
            <a:lvl4pPr>
              <a:defRPr sz="1100"/>
            </a:lvl4pPr>
            <a:lvl5pPr>
              <a:defRPr sz="1100"/>
            </a:lvl5pPr>
            <a:lvl6pPr>
              <a:defRPr sz="1100"/>
            </a:lvl6pPr>
            <a:lvl7pPr>
              <a:defRPr sz="1100"/>
            </a:lvl7pPr>
            <a:lvl8pPr>
              <a:defRPr sz="1100"/>
            </a:lvl8pPr>
            <a:lvl9pPr>
              <a:defRPr sz="11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4609" y="1151075"/>
            <a:ext cx="4042310" cy="479711"/>
          </a:xfrm>
        </p:spPr>
        <p:txBody>
          <a:bodyPr anchor="b"/>
          <a:lstStyle>
            <a:lvl1pPr marL="0" indent="0">
              <a:buNone/>
              <a:defRPr sz="1800" b="1"/>
            </a:lvl1pPr>
            <a:lvl2pPr marL="342413" indent="0">
              <a:buNone/>
              <a:defRPr sz="1500" b="1"/>
            </a:lvl2pPr>
            <a:lvl3pPr marL="684823" indent="0">
              <a:buNone/>
              <a:defRPr sz="1300" b="1"/>
            </a:lvl3pPr>
            <a:lvl4pPr marL="1027233" indent="0">
              <a:buNone/>
              <a:defRPr sz="1100" b="1"/>
            </a:lvl4pPr>
            <a:lvl5pPr marL="1369642" indent="0">
              <a:buNone/>
              <a:defRPr sz="1100" b="1"/>
            </a:lvl5pPr>
            <a:lvl6pPr marL="1712054" indent="0">
              <a:buNone/>
              <a:defRPr sz="1100" b="1"/>
            </a:lvl6pPr>
            <a:lvl7pPr marL="2054465" indent="0">
              <a:buNone/>
              <a:defRPr sz="1100" b="1"/>
            </a:lvl7pPr>
            <a:lvl8pPr marL="2396874" indent="0">
              <a:buNone/>
              <a:defRPr sz="1100" b="1"/>
            </a:lvl8pPr>
            <a:lvl9pPr marL="2739284" indent="0">
              <a:buNone/>
              <a:defRPr sz="1100" b="1"/>
            </a:lvl9pPr>
          </a:lstStyle>
          <a:p>
            <a:pPr lvl="0"/>
            <a:r>
              <a:rPr lang="zh-CN" altLang="en-US" smtClean="0"/>
              <a:t>单击此处编辑母版文本样式</a:t>
            </a:r>
          </a:p>
        </p:txBody>
      </p:sp>
      <p:sp>
        <p:nvSpPr>
          <p:cNvPr id="6" name="内容占位符 5"/>
          <p:cNvSpPr>
            <a:spLocks noGrp="1"/>
          </p:cNvSpPr>
          <p:nvPr>
            <p:ph sz="quarter" idx="4"/>
          </p:nvPr>
        </p:nvSpPr>
        <p:spPr>
          <a:xfrm>
            <a:off x="4644609" y="1630780"/>
            <a:ext cx="4042310" cy="2963970"/>
          </a:xfrm>
        </p:spPr>
        <p:txBody>
          <a:bodyPr/>
          <a:lstStyle>
            <a:lvl1pPr>
              <a:defRPr sz="1800"/>
            </a:lvl1pPr>
            <a:lvl2pPr>
              <a:defRPr sz="1500"/>
            </a:lvl2pPr>
            <a:lvl3pPr>
              <a:defRPr sz="1300"/>
            </a:lvl3pPr>
            <a:lvl4pPr>
              <a:defRPr sz="1100"/>
            </a:lvl4pPr>
            <a:lvl5pPr>
              <a:defRPr sz="1100"/>
            </a:lvl5pPr>
            <a:lvl6pPr>
              <a:defRPr sz="1100"/>
            </a:lvl6pPr>
            <a:lvl7pPr>
              <a:defRPr sz="1100"/>
            </a:lvl7pPr>
            <a:lvl8pPr>
              <a:defRPr sz="1100"/>
            </a:lvl8pPr>
            <a:lvl9pPr>
              <a:defRPr sz="11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 xmlns:p14="http://schemas.microsoft.com/office/powerpoint/2010/main" val="155854594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Tree>
    <p:extLst>
      <p:ext uri="{BB962C8B-B14F-4D97-AF65-F5344CB8AC3E}">
        <p14:creationId xmlns="" xmlns:p14="http://schemas.microsoft.com/office/powerpoint/2010/main" val="3714022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585635" y="205979"/>
            <a:ext cx="8229838" cy="857250"/>
          </a:xfrm>
          <a:prstGeom prst="rect">
            <a:avLst/>
          </a:prstGeom>
        </p:spPr>
        <p:txBody>
          <a:bodyPr/>
          <a:lstStyle/>
          <a:p>
            <a:r>
              <a:rPr lang="zh-CN" altLang="en-US" smtClean="0"/>
              <a:t>单击此处编辑母版标题样式</a:t>
            </a:r>
            <a:endParaRPr lang="zh-CN" altLang="en-US"/>
          </a:p>
        </p:txBody>
      </p:sp>
      <p:pic>
        <p:nvPicPr>
          <p:cNvPr id="3" name="图片 2"/>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a:fillRect/>
          </a:stretch>
        </p:blipFill>
        <p:spPr bwMode="auto">
          <a:xfrm>
            <a:off x="8427021" y="-33501"/>
            <a:ext cx="733333" cy="720191"/>
          </a:xfrm>
          <a:prstGeom prst="rect">
            <a:avLst/>
          </a:prstGeom>
          <a:noFill/>
          <a:ln>
            <a:noFill/>
          </a:ln>
        </p:spPr>
      </p:pic>
    </p:spTree>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87276829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082" y="204744"/>
            <a:ext cx="3007926" cy="871336"/>
          </a:xfrm>
        </p:spPr>
        <p:txBody>
          <a:bodyPr anchor="b"/>
          <a:lstStyle>
            <a:lvl1pPr algn="l">
              <a:defRPr sz="15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4516" y="204743"/>
            <a:ext cx="5112403" cy="4390009"/>
          </a:xfrm>
        </p:spPr>
        <p:txBody>
          <a:bodyPr/>
          <a:lstStyle>
            <a:lvl1pPr>
              <a:defRPr sz="2400"/>
            </a:lvl1pPr>
            <a:lvl2pPr>
              <a:defRPr sz="22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082" y="1076078"/>
            <a:ext cx="3007926" cy="3518673"/>
          </a:xfrm>
        </p:spPr>
        <p:txBody>
          <a:bodyPr/>
          <a:lstStyle>
            <a:lvl1pPr marL="0" indent="0">
              <a:buNone/>
              <a:defRPr sz="1000"/>
            </a:lvl1pPr>
            <a:lvl2pPr marL="342413" indent="0">
              <a:buNone/>
              <a:defRPr sz="900"/>
            </a:lvl2pPr>
            <a:lvl3pPr marL="684823" indent="0">
              <a:buNone/>
              <a:defRPr sz="700"/>
            </a:lvl3pPr>
            <a:lvl4pPr marL="1027233" indent="0">
              <a:buNone/>
              <a:defRPr sz="700"/>
            </a:lvl4pPr>
            <a:lvl5pPr marL="1369642" indent="0">
              <a:buNone/>
              <a:defRPr sz="700"/>
            </a:lvl5pPr>
            <a:lvl6pPr marL="1712054" indent="0">
              <a:buNone/>
              <a:defRPr sz="700"/>
            </a:lvl6pPr>
            <a:lvl7pPr marL="2054465" indent="0">
              <a:buNone/>
              <a:defRPr sz="700"/>
            </a:lvl7pPr>
            <a:lvl8pPr marL="2396874" indent="0">
              <a:buNone/>
              <a:defRPr sz="700"/>
            </a:lvl8pPr>
            <a:lvl9pPr marL="2739284" indent="0">
              <a:buNone/>
              <a:defRPr sz="700"/>
            </a:lvl9pPr>
          </a:lstStyle>
          <a:p>
            <a:pPr lvl="0"/>
            <a:r>
              <a:rPr lang="zh-CN" altLang="en-US" smtClean="0"/>
              <a:t>单击此处编辑母版文本样式</a:t>
            </a:r>
          </a:p>
        </p:txBody>
      </p:sp>
    </p:spTree>
    <p:extLst>
      <p:ext uri="{BB962C8B-B14F-4D97-AF65-F5344CB8AC3E}">
        <p14:creationId xmlns="" xmlns:p14="http://schemas.microsoft.com/office/powerpoint/2010/main" val="124669120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615" y="3600815"/>
            <a:ext cx="5486162" cy="424955"/>
          </a:xfrm>
        </p:spPr>
        <p:txBody>
          <a:bodyPr anchor="b"/>
          <a:lstStyle>
            <a:lvl1pPr algn="l">
              <a:defRPr sz="15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615" y="459476"/>
            <a:ext cx="5486162" cy="3086576"/>
          </a:xfrm>
        </p:spPr>
        <p:txBody>
          <a:bodyPr/>
          <a:lstStyle>
            <a:lvl1pPr marL="0" indent="0">
              <a:buNone/>
              <a:defRPr sz="2400"/>
            </a:lvl1pPr>
            <a:lvl2pPr marL="342413" indent="0">
              <a:buNone/>
              <a:defRPr sz="2200"/>
            </a:lvl2pPr>
            <a:lvl3pPr marL="684823" indent="0">
              <a:buNone/>
              <a:defRPr sz="1800"/>
            </a:lvl3pPr>
            <a:lvl4pPr marL="1027233" indent="0">
              <a:buNone/>
              <a:defRPr sz="1500"/>
            </a:lvl4pPr>
            <a:lvl5pPr marL="1369642" indent="0">
              <a:buNone/>
              <a:defRPr sz="1500"/>
            </a:lvl5pPr>
            <a:lvl6pPr marL="1712054" indent="0">
              <a:buNone/>
              <a:defRPr sz="1500"/>
            </a:lvl6pPr>
            <a:lvl7pPr marL="2054465" indent="0">
              <a:buNone/>
              <a:defRPr sz="1500"/>
            </a:lvl7pPr>
            <a:lvl8pPr marL="2396874" indent="0">
              <a:buNone/>
              <a:defRPr sz="1500"/>
            </a:lvl8pPr>
            <a:lvl9pPr marL="2739284" indent="0">
              <a:buNone/>
              <a:defRPr sz="15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1792615" y="4025766"/>
            <a:ext cx="5486162" cy="603508"/>
          </a:xfrm>
        </p:spPr>
        <p:txBody>
          <a:bodyPr/>
          <a:lstStyle>
            <a:lvl1pPr marL="0" indent="0">
              <a:buNone/>
              <a:defRPr sz="1000"/>
            </a:lvl1pPr>
            <a:lvl2pPr marL="342413" indent="0">
              <a:buNone/>
              <a:defRPr sz="900"/>
            </a:lvl2pPr>
            <a:lvl3pPr marL="684823" indent="0">
              <a:buNone/>
              <a:defRPr sz="700"/>
            </a:lvl3pPr>
            <a:lvl4pPr marL="1027233" indent="0">
              <a:buNone/>
              <a:defRPr sz="700"/>
            </a:lvl4pPr>
            <a:lvl5pPr marL="1369642" indent="0">
              <a:buNone/>
              <a:defRPr sz="700"/>
            </a:lvl5pPr>
            <a:lvl6pPr marL="1712054" indent="0">
              <a:buNone/>
              <a:defRPr sz="700"/>
            </a:lvl6pPr>
            <a:lvl7pPr marL="2054465" indent="0">
              <a:buNone/>
              <a:defRPr sz="700"/>
            </a:lvl7pPr>
            <a:lvl8pPr marL="2396874" indent="0">
              <a:buNone/>
              <a:defRPr sz="700"/>
            </a:lvl8pPr>
            <a:lvl9pPr marL="2739284" indent="0">
              <a:buNone/>
              <a:defRPr sz="700"/>
            </a:lvl9pPr>
          </a:lstStyle>
          <a:p>
            <a:pPr lvl="0"/>
            <a:r>
              <a:rPr lang="zh-CN" altLang="en-US" smtClean="0"/>
              <a:t>单击此处编辑母版文本样式</a:t>
            </a:r>
          </a:p>
        </p:txBody>
      </p:sp>
    </p:spTree>
    <p:extLst>
      <p:ext uri="{BB962C8B-B14F-4D97-AF65-F5344CB8AC3E}">
        <p14:creationId xmlns="" xmlns:p14="http://schemas.microsoft.com/office/powerpoint/2010/main" val="325393123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 xmlns:p14="http://schemas.microsoft.com/office/powerpoint/2010/main" val="77064237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20505" y="205931"/>
            <a:ext cx="2071148" cy="438762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7061" y="205931"/>
            <a:ext cx="6099174" cy="438762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 xmlns:p14="http://schemas.microsoft.com/office/powerpoint/2010/main" val="234965246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7063" y="205940"/>
            <a:ext cx="8229838" cy="857051"/>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61816" y="1199875"/>
            <a:ext cx="8229838" cy="3393686"/>
          </a:xfrm>
        </p:spPr>
        <p:txBody>
          <a:bodyPr/>
          <a:lstStyle/>
          <a:p>
            <a:pPr lvl="0"/>
            <a:r>
              <a:rPr lang="zh-CN" altLang="en-US" noProof="0" smtClean="0"/>
              <a:t>单击图标添加表格</a:t>
            </a:r>
            <a:endParaRPr lang="zh-CN" altLang="en-US" noProof="0"/>
          </a:p>
        </p:txBody>
      </p:sp>
    </p:spTree>
    <p:extLst>
      <p:ext uri="{BB962C8B-B14F-4D97-AF65-F5344CB8AC3E}">
        <p14:creationId xmlns="" xmlns:p14="http://schemas.microsoft.com/office/powerpoint/2010/main" val="138124573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9" name="Freeform 6"/>
          <p:cNvSpPr>
            <a:spLocks/>
          </p:cNvSpPr>
          <p:nvPr userDrawn="1"/>
        </p:nvSpPr>
        <p:spPr bwMode="auto">
          <a:xfrm>
            <a:off x="6257486" y="1003030"/>
            <a:ext cx="2885324" cy="2577704"/>
          </a:xfrm>
          <a:custGeom>
            <a:avLst/>
            <a:gdLst>
              <a:gd name="T0" fmla="*/ 0 w 1208"/>
              <a:gd name="T1" fmla="*/ 1077 h 1077"/>
              <a:gd name="T2" fmla="*/ 375 w 1208"/>
              <a:gd name="T3" fmla="*/ 0 h 1077"/>
              <a:gd name="T4" fmla="*/ 1208 w 1208"/>
              <a:gd name="T5" fmla="*/ 0 h 1077"/>
              <a:gd name="T6" fmla="*/ 1208 w 1208"/>
              <a:gd name="T7" fmla="*/ 1077 h 1077"/>
              <a:gd name="T8" fmla="*/ 0 w 1208"/>
              <a:gd name="T9" fmla="*/ 1077 h 1077"/>
            </a:gdLst>
            <a:ahLst/>
            <a:cxnLst>
              <a:cxn ang="0">
                <a:pos x="T0" y="T1"/>
              </a:cxn>
              <a:cxn ang="0">
                <a:pos x="T2" y="T3"/>
              </a:cxn>
              <a:cxn ang="0">
                <a:pos x="T4" y="T5"/>
              </a:cxn>
              <a:cxn ang="0">
                <a:pos x="T6" y="T7"/>
              </a:cxn>
              <a:cxn ang="0">
                <a:pos x="T8" y="T9"/>
              </a:cxn>
            </a:cxnLst>
            <a:rect l="0" t="0" r="r" b="b"/>
            <a:pathLst>
              <a:path w="1208" h="1077">
                <a:moveTo>
                  <a:pt x="0" y="1077"/>
                </a:moveTo>
                <a:cubicBezTo>
                  <a:pt x="120" y="501"/>
                  <a:pt x="267" y="176"/>
                  <a:pt x="375" y="0"/>
                </a:cubicBezTo>
                <a:cubicBezTo>
                  <a:pt x="375" y="0"/>
                  <a:pt x="1208" y="0"/>
                  <a:pt x="1208" y="0"/>
                </a:cubicBezTo>
                <a:cubicBezTo>
                  <a:pt x="1208" y="1077"/>
                  <a:pt x="1208" y="1077"/>
                  <a:pt x="1208" y="1077"/>
                </a:cubicBezTo>
                <a:lnTo>
                  <a:pt x="0" y="1077"/>
                </a:lnTo>
                <a:close/>
              </a:path>
            </a:pathLst>
          </a:custGeom>
          <a:gradFill>
            <a:gsLst>
              <a:gs pos="15000">
                <a:schemeClr val="bg1">
                  <a:lumMod val="85000"/>
                </a:schemeClr>
              </a:gs>
              <a:gs pos="80000">
                <a:schemeClr val="bg1">
                  <a:lumMod val="65000"/>
                </a:schemeClr>
              </a:gs>
            </a:gsLst>
            <a:lin ang="5400000" scaled="0"/>
          </a:gradFill>
          <a:ln>
            <a:noFill/>
          </a:ln>
        </p:spPr>
        <p:txBody>
          <a:bodyPr vert="horz" wrap="square" lIns="68482" tIns="34241" rIns="68482" bIns="34241" numCol="1" anchor="t" anchorCtr="0" compatLnSpc="1">
            <a:prstTxWarp prst="textNoShape">
              <a:avLst/>
            </a:prstTxWarp>
          </a:bodyPr>
          <a:lstStyle/>
          <a:p>
            <a:endParaRPr lang="zh-CN" altLang="en-US">
              <a:solidFill>
                <a:srgbClr val="000000"/>
              </a:solidFill>
            </a:endParaRPr>
          </a:p>
        </p:txBody>
      </p:sp>
      <p:sp>
        <p:nvSpPr>
          <p:cNvPr id="110" name="Freeform 5"/>
          <p:cNvSpPr>
            <a:spLocks/>
          </p:cNvSpPr>
          <p:nvPr userDrawn="1"/>
        </p:nvSpPr>
        <p:spPr bwMode="auto">
          <a:xfrm>
            <a:off x="2381" y="1003030"/>
            <a:ext cx="6646719" cy="2577704"/>
          </a:xfrm>
          <a:custGeom>
            <a:avLst/>
            <a:gdLst>
              <a:gd name="T0" fmla="*/ 2484 w 2783"/>
              <a:gd name="T1" fmla="*/ 1077 h 1077"/>
              <a:gd name="T2" fmla="*/ 2783 w 2783"/>
              <a:gd name="T3" fmla="*/ 0 h 1077"/>
              <a:gd name="T4" fmla="*/ 0 w 2783"/>
              <a:gd name="T5" fmla="*/ 0 h 1077"/>
              <a:gd name="T6" fmla="*/ 0 w 2783"/>
              <a:gd name="T7" fmla="*/ 1077 h 1077"/>
              <a:gd name="T8" fmla="*/ 2484 w 2783"/>
              <a:gd name="T9" fmla="*/ 1077 h 1077"/>
            </a:gdLst>
            <a:ahLst/>
            <a:cxnLst>
              <a:cxn ang="0">
                <a:pos x="T0" y="T1"/>
              </a:cxn>
              <a:cxn ang="0">
                <a:pos x="T2" y="T3"/>
              </a:cxn>
              <a:cxn ang="0">
                <a:pos x="T4" y="T5"/>
              </a:cxn>
              <a:cxn ang="0">
                <a:pos x="T6" y="T7"/>
              </a:cxn>
              <a:cxn ang="0">
                <a:pos x="T8" y="T9"/>
              </a:cxn>
            </a:cxnLst>
            <a:rect l="0" t="0" r="r" b="b"/>
            <a:pathLst>
              <a:path w="2783" h="1077">
                <a:moveTo>
                  <a:pt x="2484" y="1077"/>
                </a:moveTo>
                <a:cubicBezTo>
                  <a:pt x="2695" y="564"/>
                  <a:pt x="2765" y="218"/>
                  <a:pt x="2783" y="0"/>
                </a:cubicBezTo>
                <a:cubicBezTo>
                  <a:pt x="2783" y="0"/>
                  <a:pt x="0" y="0"/>
                  <a:pt x="0" y="0"/>
                </a:cubicBezTo>
                <a:cubicBezTo>
                  <a:pt x="0" y="1077"/>
                  <a:pt x="0" y="1077"/>
                  <a:pt x="0" y="1077"/>
                </a:cubicBezTo>
                <a:cubicBezTo>
                  <a:pt x="0" y="1077"/>
                  <a:pt x="2484" y="1077"/>
                  <a:pt x="2484" y="1077"/>
                </a:cubicBezTo>
                <a:close/>
              </a:path>
            </a:pathLst>
          </a:custGeom>
          <a:blipFill dpi="0" rotWithShape="1">
            <a:blip r:embed="rId2" cstate="email"/>
            <a:srcRect/>
            <a:stretch>
              <a:fillRect/>
            </a:stretch>
          </a:blipFill>
          <a:ln>
            <a:noFill/>
          </a:ln>
        </p:spPr>
        <p:txBody>
          <a:bodyPr vert="horz" wrap="square" lIns="68482" tIns="34241" rIns="68482" bIns="34241" numCol="1" anchor="t" anchorCtr="0" compatLnSpc="1">
            <a:prstTxWarp prst="textNoShape">
              <a:avLst/>
            </a:prstTxWarp>
          </a:bodyPr>
          <a:lstStyle/>
          <a:p>
            <a:endParaRPr lang="zh-CN" altLang="en-US">
              <a:solidFill>
                <a:srgbClr val="000000"/>
              </a:solidFill>
            </a:endParaRPr>
          </a:p>
        </p:txBody>
      </p:sp>
      <p:sp>
        <p:nvSpPr>
          <p:cNvPr id="111" name="Text Box 7"/>
          <p:cNvSpPr txBox="1">
            <a:spLocks noChangeArrowheads="1"/>
          </p:cNvSpPr>
          <p:nvPr userDrawn="1"/>
        </p:nvSpPr>
        <p:spPr bwMode="auto">
          <a:xfrm>
            <a:off x="7389490" y="3108735"/>
            <a:ext cx="1102707" cy="207749"/>
          </a:xfrm>
          <a:prstGeom prst="rect">
            <a:avLst/>
          </a:prstGeom>
          <a:noFill/>
          <a:ln>
            <a:noFill/>
          </a:ln>
          <a:extLst>
            <a:ext uri="{909E8E84-426E-40DD-AFC4-6F175D3DCCD1}">
              <a14:hiddenFill xmlns:a14="http://schemas.microsoft.com/office/drawing/2010/main" xmlns="">
                <a:solidFill>
                  <a:srgbClr val="4F81BD"/>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8482" tIns="34241" rIns="68482" bIns="34241">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buFont typeface="Wingdings" pitchFamily="2" charset="2"/>
              <a:buNone/>
              <a:defRPr/>
            </a:pPr>
            <a:r>
              <a:rPr lang="en-US" altLang="zh-CN" sz="900" dirty="0" smtClean="0">
                <a:solidFill>
                  <a:srgbClr val="FFFFFF"/>
                </a:solidFill>
                <a:latin typeface="FrutigerNext LT Bold" pitchFamily="34" charset="0"/>
                <a:ea typeface="MS PGothic" pitchFamily="34" charset="-128"/>
              </a:rPr>
              <a:t>www.huawei.com</a:t>
            </a:r>
          </a:p>
        </p:txBody>
      </p:sp>
      <p:sp>
        <p:nvSpPr>
          <p:cNvPr id="68" name="Rectangle 86"/>
          <p:cNvSpPr>
            <a:spLocks noChangeArrowheads="1"/>
          </p:cNvSpPr>
          <p:nvPr userDrawn="1"/>
        </p:nvSpPr>
        <p:spPr bwMode="auto">
          <a:xfrm>
            <a:off x="7801326" y="4145758"/>
            <a:ext cx="716570" cy="748904"/>
          </a:xfrm>
          <a:prstGeom prst="rect">
            <a:avLst/>
          </a:prstGeom>
          <a:solidFill>
            <a:schemeClr val="bg1"/>
          </a:solidFill>
          <a:ln>
            <a:noFill/>
          </a:ln>
          <a:effectLst/>
          <a:extLs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8482" tIns="34241" rIns="68482" bIns="34241" anchor="ctr"/>
          <a:lstStyle/>
          <a:p>
            <a:endParaRPr lang="zh-CN" altLang="en-US">
              <a:solidFill>
                <a:srgbClr val="000000"/>
              </a:solidFill>
            </a:endParaRPr>
          </a:p>
        </p:txBody>
      </p:sp>
      <p:sp>
        <p:nvSpPr>
          <p:cNvPr id="1508364" name="Rectangle 12"/>
          <p:cNvSpPr>
            <a:spLocks noGrp="1" noChangeArrowheads="1"/>
          </p:cNvSpPr>
          <p:nvPr>
            <p:ph type="ctrTitle"/>
          </p:nvPr>
        </p:nvSpPr>
        <p:spPr>
          <a:xfrm>
            <a:off x="672529" y="1597829"/>
            <a:ext cx="5511159" cy="1102519"/>
          </a:xfrm>
        </p:spPr>
        <p:txBody>
          <a:bodyPr/>
          <a:lstStyle>
            <a:lvl1pPr>
              <a:defRPr sz="3000">
                <a:solidFill>
                  <a:schemeClr val="bg1"/>
                </a:solidFill>
                <a:effectLst>
                  <a:outerShdw blurRad="50800" dist="38100" dir="2700000" algn="tl" rotWithShape="0">
                    <a:prstClr val="black">
                      <a:alpha val="40000"/>
                    </a:prstClr>
                  </a:outerShdw>
                </a:effectLst>
              </a:defRPr>
            </a:lvl1pPr>
          </a:lstStyle>
          <a:p>
            <a:r>
              <a:rPr lang="zh-CN" altLang="en-US" smtClean="0"/>
              <a:t>单击此处编辑母版标题样式</a:t>
            </a:r>
            <a:endParaRPr lang="zh-CN" altLang="en-US" dirty="0"/>
          </a:p>
        </p:txBody>
      </p:sp>
      <p:sp>
        <p:nvSpPr>
          <p:cNvPr id="1508365" name="Rectangle 13"/>
          <p:cNvSpPr>
            <a:spLocks noGrp="1" noChangeArrowheads="1"/>
          </p:cNvSpPr>
          <p:nvPr>
            <p:ph type="subTitle" idx="1"/>
          </p:nvPr>
        </p:nvSpPr>
        <p:spPr>
          <a:xfrm>
            <a:off x="672529" y="3081338"/>
            <a:ext cx="5509968" cy="400050"/>
          </a:xfrm>
        </p:spPr>
        <p:txBody>
          <a:bodyPr anchor="ctr"/>
          <a:lstStyle>
            <a:lvl1pPr marL="0" indent="0">
              <a:buFontTx/>
              <a:buNone/>
              <a:defRPr>
                <a:solidFill>
                  <a:schemeClr val="bg1"/>
                </a:solidFill>
                <a:effectLst>
                  <a:outerShdw blurRad="50800" dist="38100" dir="2700000" algn="tl" rotWithShape="0">
                    <a:prstClr val="black">
                      <a:alpha val="40000"/>
                    </a:prstClr>
                  </a:outerShdw>
                </a:effectLst>
              </a:defRPr>
            </a:lvl1pPr>
          </a:lstStyle>
          <a:p>
            <a:r>
              <a:rPr lang="zh-CN" altLang="en-US" smtClean="0"/>
              <a:t>单击此处编辑母版副标题样式</a:t>
            </a:r>
            <a:endParaRPr lang="zh-CN" altLang="en-US"/>
          </a:p>
        </p:txBody>
      </p:sp>
      <p:sp>
        <p:nvSpPr>
          <p:cNvPr id="1508366" name="Rectangle 14"/>
          <p:cNvSpPr>
            <a:spLocks noChangeArrowheads="1"/>
          </p:cNvSpPr>
          <p:nvPr userDrawn="1"/>
        </p:nvSpPr>
        <p:spPr bwMode="auto">
          <a:xfrm>
            <a:off x="-1844988" y="396479"/>
            <a:ext cx="1844988" cy="3980259"/>
          </a:xfrm>
          <a:prstGeom prst="rect">
            <a:avLst/>
          </a:prstGeom>
          <a:noFill/>
          <a:ln w="9525">
            <a:noFill/>
            <a:miter lim="800000"/>
            <a:headEnd/>
            <a:tailEnd/>
          </a:ln>
          <a:effectLst/>
        </p:spPr>
        <p:txBody>
          <a:bodyPr lIns="65759" tIns="32876" rIns="65759" bIns="32876"/>
          <a:lstStyle/>
          <a:p>
            <a:pPr marL="256818" indent="-256818"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英文标题</a:t>
            </a:r>
            <a:r>
              <a:rPr lang="en-US" altLang="zh-CN" sz="900" b="0" dirty="0">
                <a:solidFill>
                  <a:srgbClr val="F8F8F8"/>
                </a:solidFill>
                <a:ea typeface="华文细黑" pitchFamily="2" charset="-122"/>
                <a:cs typeface="SimSun" pitchFamily="2" charset="-122"/>
              </a:rPr>
              <a:t>:32-35pt  </a:t>
            </a:r>
          </a:p>
          <a:p>
            <a:pPr marL="256818" indent="-256818"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颜色</a:t>
            </a:r>
            <a:r>
              <a:rPr lang="en-US" altLang="zh-CN" sz="900" b="0" dirty="0">
                <a:solidFill>
                  <a:srgbClr val="F8F8F8"/>
                </a:solidFill>
                <a:ea typeface="华文细黑" pitchFamily="2" charset="-122"/>
                <a:cs typeface="SimSun" pitchFamily="2" charset="-122"/>
              </a:rPr>
              <a:t>: R153 G0 B0</a:t>
            </a:r>
          </a:p>
          <a:p>
            <a:pPr marL="256818" indent="-256818" algn="r">
              <a:lnSpc>
                <a:spcPct val="125000"/>
              </a:lnSpc>
              <a:spcBef>
                <a:spcPct val="20000"/>
              </a:spcBef>
              <a:buClr>
                <a:srgbClr val="990000"/>
              </a:buClr>
              <a:buFontTx/>
              <a:buNone/>
            </a:pPr>
            <a:r>
              <a:rPr lang="zh-CN" altLang="en-US" sz="900" b="0" dirty="0">
                <a:solidFill>
                  <a:srgbClr val="F8F8F8"/>
                </a:solidFill>
                <a:latin typeface="FrutigerNext LT Medium" pitchFamily="34" charset="0"/>
                <a:ea typeface="华文细黑" pitchFamily="2" charset="-122"/>
                <a:cs typeface="SimSun" pitchFamily="2" charset="-122"/>
              </a:rPr>
              <a:t>内部使用字体 </a:t>
            </a:r>
            <a:r>
              <a:rPr lang="en-US" altLang="zh-CN" sz="900" b="0" dirty="0">
                <a:solidFill>
                  <a:srgbClr val="F8F8F8"/>
                </a:solidFill>
                <a:latin typeface="FrutigerNext LT Medium" pitchFamily="34" charset="0"/>
                <a:ea typeface="华文细黑" pitchFamily="2" charset="-122"/>
                <a:cs typeface="SimSun" pitchFamily="2" charset="-122"/>
              </a:rPr>
              <a:t>:</a:t>
            </a:r>
          </a:p>
          <a:p>
            <a:pPr marL="256818" indent="-256818" algn="r">
              <a:lnSpc>
                <a:spcPct val="125000"/>
              </a:lnSpc>
              <a:spcBef>
                <a:spcPct val="20000"/>
              </a:spcBef>
              <a:buClr>
                <a:srgbClr val="990000"/>
              </a:buClr>
              <a:buFontTx/>
              <a:buNone/>
            </a:pPr>
            <a:r>
              <a:rPr lang="en-US" altLang="zh-CN" sz="900" b="0" dirty="0" err="1">
                <a:solidFill>
                  <a:srgbClr val="F8F8F8"/>
                </a:solidFill>
                <a:latin typeface="FrutigerNext LT Medium" pitchFamily="34" charset="0"/>
                <a:ea typeface="华文细黑" pitchFamily="2" charset="-122"/>
                <a:cs typeface="SimSun" pitchFamily="2" charset="-122"/>
              </a:rPr>
              <a:t>FrutigerNext</a:t>
            </a:r>
            <a:r>
              <a:rPr lang="en-US" altLang="zh-CN" sz="900" b="0" dirty="0">
                <a:solidFill>
                  <a:srgbClr val="F8F8F8"/>
                </a:solidFill>
                <a:latin typeface="FrutigerNext LT Medium" pitchFamily="34" charset="0"/>
                <a:ea typeface="华文细黑" pitchFamily="2" charset="-122"/>
                <a:cs typeface="SimSun" pitchFamily="2" charset="-122"/>
              </a:rPr>
              <a:t> LT Medium</a:t>
            </a:r>
          </a:p>
          <a:p>
            <a:pPr marL="256818" indent="-256818" algn="r">
              <a:lnSpc>
                <a:spcPct val="125000"/>
              </a:lnSpc>
              <a:spcBef>
                <a:spcPct val="20000"/>
              </a:spcBef>
              <a:buClr>
                <a:srgbClr val="990000"/>
              </a:buClr>
              <a:buFontTx/>
              <a:buNone/>
            </a:pPr>
            <a:r>
              <a:rPr lang="zh-CN" altLang="en-US" sz="900" b="0" dirty="0">
                <a:solidFill>
                  <a:srgbClr val="F8F8F8"/>
                </a:solidFill>
                <a:latin typeface="FrutigerNext LT Medium" pitchFamily="34" charset="0"/>
                <a:ea typeface="华文细黑" pitchFamily="2" charset="-122"/>
                <a:cs typeface="SimSun" pitchFamily="2" charset="-122"/>
              </a:rPr>
              <a:t>外部使用字体 </a:t>
            </a:r>
            <a:r>
              <a:rPr lang="en-US" altLang="zh-CN" sz="900" b="0" dirty="0">
                <a:solidFill>
                  <a:srgbClr val="F8F8F8"/>
                </a:solidFill>
                <a:latin typeface="FrutigerNext LT Medium" pitchFamily="34" charset="0"/>
                <a:ea typeface="华文细黑" pitchFamily="2" charset="-122"/>
                <a:cs typeface="SimSun" pitchFamily="2" charset="-122"/>
              </a:rPr>
              <a:t>: Arial</a:t>
            </a:r>
          </a:p>
          <a:p>
            <a:pPr marL="256818" indent="-256818" algn="r">
              <a:lnSpc>
                <a:spcPct val="75000"/>
              </a:lnSpc>
              <a:spcBef>
                <a:spcPct val="20000"/>
              </a:spcBef>
              <a:buClr>
                <a:srgbClr val="990000"/>
              </a:buClr>
              <a:buFontTx/>
              <a:buNone/>
            </a:pPr>
            <a:endParaRPr lang="en-US" altLang="zh-CN" sz="900" b="0" dirty="0">
              <a:solidFill>
                <a:srgbClr val="F8F8F8"/>
              </a:solidFill>
              <a:ea typeface="华文细黑" pitchFamily="2" charset="-122"/>
              <a:cs typeface="SimSun" pitchFamily="2" charset="-122"/>
            </a:endParaRPr>
          </a:p>
          <a:p>
            <a:pPr marL="256818" indent="-256818"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中文标题</a:t>
            </a:r>
            <a:r>
              <a:rPr lang="en-US" altLang="zh-CN" sz="900" b="0" dirty="0">
                <a:solidFill>
                  <a:srgbClr val="F8F8F8"/>
                </a:solidFill>
                <a:ea typeface="华文细黑" pitchFamily="2" charset="-122"/>
                <a:cs typeface="SimSun" pitchFamily="2" charset="-122"/>
              </a:rPr>
              <a:t>:30-32pt  </a:t>
            </a:r>
          </a:p>
          <a:p>
            <a:pPr marL="256818" indent="-256818"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颜色</a:t>
            </a:r>
            <a:r>
              <a:rPr lang="en-US" altLang="zh-CN" sz="900" b="0" dirty="0">
                <a:solidFill>
                  <a:srgbClr val="F8F8F8"/>
                </a:solidFill>
                <a:ea typeface="华文细黑" pitchFamily="2" charset="-122"/>
                <a:cs typeface="SimSun" pitchFamily="2" charset="-122"/>
              </a:rPr>
              <a:t>: R153 G0 B0</a:t>
            </a:r>
          </a:p>
          <a:p>
            <a:pPr marL="256818" indent="-256818"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字体</a:t>
            </a:r>
            <a:r>
              <a:rPr lang="en-US" altLang="zh-CN" sz="900" b="0" dirty="0">
                <a:solidFill>
                  <a:srgbClr val="F8F8F8"/>
                </a:solidFill>
                <a:ea typeface="华文细黑" pitchFamily="2" charset="-122"/>
                <a:cs typeface="SimSun" pitchFamily="2" charset="-122"/>
              </a:rPr>
              <a:t>:</a:t>
            </a:r>
            <a:r>
              <a:rPr lang="zh-CN" altLang="en-US" sz="900" b="0" dirty="0">
                <a:solidFill>
                  <a:srgbClr val="F8F8F8"/>
                </a:solidFill>
                <a:ea typeface="华文细黑" pitchFamily="2" charset="-122"/>
                <a:cs typeface="SimSun" pitchFamily="2" charset="-122"/>
              </a:rPr>
              <a:t>黑体</a:t>
            </a:r>
          </a:p>
          <a:p>
            <a:pPr marL="256818" indent="-256818" algn="r">
              <a:lnSpc>
                <a:spcPct val="125000"/>
              </a:lnSpc>
              <a:spcBef>
                <a:spcPct val="20000"/>
              </a:spcBef>
              <a:buClr>
                <a:srgbClr val="990000"/>
              </a:buClr>
              <a:buFontTx/>
              <a:buNone/>
            </a:pPr>
            <a:endParaRPr lang="zh-CN" altLang="en-US" sz="900" b="0" dirty="0">
              <a:solidFill>
                <a:srgbClr val="F8F8F8"/>
              </a:solidFill>
              <a:ea typeface="华文细黑" pitchFamily="2" charset="-122"/>
              <a:cs typeface="SimSun" pitchFamily="2" charset="-122"/>
            </a:endParaRPr>
          </a:p>
          <a:p>
            <a:pPr marL="256818" indent="-256818" algn="r">
              <a:lnSpc>
                <a:spcPct val="125000"/>
              </a:lnSpc>
              <a:spcBef>
                <a:spcPct val="20000"/>
              </a:spcBef>
              <a:buClr>
                <a:srgbClr val="990000"/>
              </a:buClr>
              <a:buFontTx/>
              <a:buNone/>
            </a:pPr>
            <a:endParaRPr lang="zh-CN" altLang="en-US" sz="900" b="0" dirty="0">
              <a:solidFill>
                <a:srgbClr val="F8F8F8"/>
              </a:solidFill>
              <a:ea typeface="华文细黑" pitchFamily="2" charset="-122"/>
              <a:cs typeface="SimSun" pitchFamily="2" charset="-122"/>
            </a:endParaRPr>
          </a:p>
          <a:p>
            <a:pPr marL="256818" indent="-256818" algn="r">
              <a:lnSpc>
                <a:spcPct val="125000"/>
              </a:lnSpc>
              <a:spcBef>
                <a:spcPct val="20000"/>
              </a:spcBef>
              <a:buClr>
                <a:srgbClr val="990000"/>
              </a:buClr>
              <a:buFontTx/>
              <a:buNone/>
            </a:pPr>
            <a:endParaRPr lang="zh-CN" altLang="en-US" sz="900" b="0" dirty="0">
              <a:solidFill>
                <a:srgbClr val="F8F8F8"/>
              </a:solidFill>
              <a:ea typeface="华文细黑" pitchFamily="2" charset="-122"/>
              <a:cs typeface="SimSun" pitchFamily="2" charset="-122"/>
            </a:endParaRPr>
          </a:p>
          <a:p>
            <a:pPr marL="256818" indent="-256818"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英文正文</a:t>
            </a:r>
            <a:r>
              <a:rPr lang="en-US" altLang="zh-CN" sz="900" b="0" dirty="0">
                <a:solidFill>
                  <a:srgbClr val="F8F8F8"/>
                </a:solidFill>
                <a:ea typeface="华文细黑" pitchFamily="2" charset="-122"/>
                <a:cs typeface="SimSun" pitchFamily="2" charset="-122"/>
              </a:rPr>
              <a:t>:20-22pt</a:t>
            </a:r>
          </a:p>
          <a:p>
            <a:pPr marL="256818" indent="-256818"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子目录 </a:t>
            </a:r>
            <a:r>
              <a:rPr lang="en-US" altLang="zh-CN" sz="900" b="0" dirty="0">
                <a:solidFill>
                  <a:srgbClr val="F8F8F8"/>
                </a:solidFill>
                <a:ea typeface="华文细黑" pitchFamily="2" charset="-122"/>
                <a:cs typeface="SimSun" pitchFamily="2" charset="-122"/>
              </a:rPr>
              <a:t>(2-5</a:t>
            </a:r>
            <a:r>
              <a:rPr lang="zh-CN" altLang="en-US" sz="900" b="0" dirty="0">
                <a:solidFill>
                  <a:srgbClr val="F8F8F8"/>
                </a:solidFill>
                <a:ea typeface="华文细黑" pitchFamily="2" charset="-122"/>
                <a:cs typeface="SimSun" pitchFamily="2" charset="-122"/>
              </a:rPr>
              <a:t>级</a:t>
            </a:r>
            <a:r>
              <a:rPr lang="en-US" altLang="zh-CN" sz="900" b="0" dirty="0">
                <a:solidFill>
                  <a:srgbClr val="F8F8F8"/>
                </a:solidFill>
                <a:ea typeface="华文细黑" pitchFamily="2" charset="-122"/>
                <a:cs typeface="SimSun" pitchFamily="2" charset="-122"/>
              </a:rPr>
              <a:t>) :18pt  </a:t>
            </a:r>
          </a:p>
          <a:p>
            <a:pPr marL="256818" indent="-256818"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颜色</a:t>
            </a:r>
            <a:r>
              <a:rPr lang="en-US" altLang="zh-CN" sz="900" b="0" dirty="0">
                <a:solidFill>
                  <a:srgbClr val="F8F8F8"/>
                </a:solidFill>
                <a:ea typeface="华文细黑" pitchFamily="2" charset="-122"/>
                <a:cs typeface="SimSun" pitchFamily="2" charset="-122"/>
              </a:rPr>
              <a:t>:</a:t>
            </a:r>
            <a:r>
              <a:rPr lang="zh-CN" altLang="en-US" sz="900" b="0" dirty="0">
                <a:solidFill>
                  <a:srgbClr val="F8F8F8"/>
                </a:solidFill>
                <a:ea typeface="华文细黑" pitchFamily="2" charset="-122"/>
                <a:cs typeface="SimSun" pitchFamily="2" charset="-122"/>
              </a:rPr>
              <a:t>黑色</a:t>
            </a:r>
          </a:p>
          <a:p>
            <a:pPr marL="256818" indent="-256818" algn="r">
              <a:lnSpc>
                <a:spcPct val="125000"/>
              </a:lnSpc>
              <a:spcBef>
                <a:spcPct val="20000"/>
              </a:spcBef>
              <a:buClr>
                <a:srgbClr val="990000"/>
              </a:buClr>
              <a:buFontTx/>
              <a:buNone/>
            </a:pPr>
            <a:r>
              <a:rPr lang="zh-CN" altLang="en-US" sz="900" b="0" dirty="0">
                <a:solidFill>
                  <a:srgbClr val="F8F8F8"/>
                </a:solidFill>
                <a:latin typeface="FrutigerNext LT Medium" pitchFamily="34" charset="0"/>
                <a:ea typeface="华文细黑" pitchFamily="2" charset="-122"/>
                <a:cs typeface="SimSun" pitchFamily="2" charset="-122"/>
              </a:rPr>
              <a:t>内部使用字体 </a:t>
            </a:r>
            <a:r>
              <a:rPr lang="en-US" altLang="zh-CN" sz="900" b="0" dirty="0">
                <a:solidFill>
                  <a:srgbClr val="F8F8F8"/>
                </a:solidFill>
                <a:latin typeface="FrutigerNext LT Medium" pitchFamily="34" charset="0"/>
                <a:ea typeface="华文细黑" pitchFamily="2" charset="-122"/>
                <a:cs typeface="SimSun" pitchFamily="2" charset="-122"/>
              </a:rPr>
              <a:t>:</a:t>
            </a:r>
          </a:p>
          <a:p>
            <a:pPr marL="256818" indent="-256818" algn="r">
              <a:lnSpc>
                <a:spcPct val="125000"/>
              </a:lnSpc>
              <a:spcBef>
                <a:spcPct val="20000"/>
              </a:spcBef>
              <a:buClr>
                <a:srgbClr val="990000"/>
              </a:buClr>
              <a:buFontTx/>
              <a:buNone/>
            </a:pPr>
            <a:r>
              <a:rPr lang="en-US" altLang="zh-CN" sz="900" b="0" dirty="0" err="1">
                <a:solidFill>
                  <a:srgbClr val="F8F8F8"/>
                </a:solidFill>
                <a:latin typeface="FrutigerNext LT Medium" pitchFamily="34" charset="0"/>
                <a:ea typeface="华文细黑" pitchFamily="2" charset="-122"/>
                <a:cs typeface="SimSun" pitchFamily="2" charset="-122"/>
              </a:rPr>
              <a:t>FrutigerNext</a:t>
            </a:r>
            <a:r>
              <a:rPr lang="en-US" altLang="zh-CN" sz="900" b="0" dirty="0">
                <a:solidFill>
                  <a:srgbClr val="F8F8F8"/>
                </a:solidFill>
                <a:latin typeface="FrutigerNext LT Medium" pitchFamily="34" charset="0"/>
                <a:ea typeface="华文细黑" pitchFamily="2" charset="-122"/>
                <a:cs typeface="SimSun" pitchFamily="2" charset="-122"/>
              </a:rPr>
              <a:t> LT Regular</a:t>
            </a:r>
          </a:p>
          <a:p>
            <a:pPr marL="256818" indent="-256818" algn="r">
              <a:lnSpc>
                <a:spcPct val="125000"/>
              </a:lnSpc>
              <a:spcBef>
                <a:spcPct val="20000"/>
              </a:spcBef>
              <a:buClr>
                <a:srgbClr val="990000"/>
              </a:buClr>
              <a:buFontTx/>
              <a:buNone/>
            </a:pPr>
            <a:r>
              <a:rPr lang="zh-CN" altLang="en-US" sz="900" b="0" dirty="0">
                <a:solidFill>
                  <a:srgbClr val="F8F8F8"/>
                </a:solidFill>
                <a:latin typeface="FrutigerNext LT Medium" pitchFamily="34" charset="0"/>
                <a:ea typeface="华文细黑" pitchFamily="2" charset="-122"/>
                <a:cs typeface="SimSun" pitchFamily="2" charset="-122"/>
              </a:rPr>
              <a:t>外部使用字体 </a:t>
            </a:r>
            <a:r>
              <a:rPr lang="en-US" altLang="zh-CN" sz="900" b="0" dirty="0">
                <a:solidFill>
                  <a:srgbClr val="F8F8F8"/>
                </a:solidFill>
                <a:latin typeface="FrutigerNext LT Medium" pitchFamily="34" charset="0"/>
                <a:ea typeface="华文细黑" pitchFamily="2" charset="-122"/>
                <a:cs typeface="SimSun" pitchFamily="2" charset="-122"/>
              </a:rPr>
              <a:t>: Arial</a:t>
            </a:r>
          </a:p>
          <a:p>
            <a:pPr marL="256818" indent="-256818" algn="r">
              <a:lnSpc>
                <a:spcPct val="75000"/>
              </a:lnSpc>
              <a:spcBef>
                <a:spcPct val="20000"/>
              </a:spcBef>
              <a:buClr>
                <a:srgbClr val="990000"/>
              </a:buClr>
              <a:buFontTx/>
              <a:buNone/>
            </a:pPr>
            <a:endParaRPr lang="en-US" altLang="zh-CN" sz="900" b="0" dirty="0">
              <a:solidFill>
                <a:srgbClr val="F8F8F8"/>
              </a:solidFill>
              <a:ea typeface="华文细黑" pitchFamily="2" charset="-122"/>
              <a:cs typeface="SimSun" pitchFamily="2" charset="-122"/>
            </a:endParaRPr>
          </a:p>
          <a:p>
            <a:pPr marL="256818" indent="-256818"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中文正文</a:t>
            </a:r>
            <a:r>
              <a:rPr lang="en-US" altLang="zh-CN" sz="900" b="0" dirty="0">
                <a:solidFill>
                  <a:srgbClr val="F8F8F8"/>
                </a:solidFill>
                <a:ea typeface="华文细黑" pitchFamily="2" charset="-122"/>
                <a:cs typeface="SimSun" pitchFamily="2" charset="-122"/>
              </a:rPr>
              <a:t>:18-20pt</a:t>
            </a:r>
          </a:p>
          <a:p>
            <a:pPr marL="256818" indent="-256818"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子目录</a:t>
            </a:r>
            <a:r>
              <a:rPr lang="en-US" altLang="zh-CN" sz="900" b="0" dirty="0">
                <a:solidFill>
                  <a:srgbClr val="F8F8F8"/>
                </a:solidFill>
                <a:ea typeface="华文细黑" pitchFamily="2" charset="-122"/>
                <a:cs typeface="SimSun" pitchFamily="2" charset="-122"/>
              </a:rPr>
              <a:t>(2-5</a:t>
            </a:r>
            <a:r>
              <a:rPr lang="zh-CN" altLang="en-US" sz="900" b="0" dirty="0">
                <a:solidFill>
                  <a:srgbClr val="F8F8F8"/>
                </a:solidFill>
                <a:ea typeface="华文细黑" pitchFamily="2" charset="-122"/>
                <a:cs typeface="SimSun" pitchFamily="2" charset="-122"/>
              </a:rPr>
              <a:t>级</a:t>
            </a:r>
            <a:r>
              <a:rPr lang="en-US" altLang="zh-CN" sz="900" b="0" dirty="0">
                <a:solidFill>
                  <a:srgbClr val="F8F8F8"/>
                </a:solidFill>
                <a:ea typeface="华文细黑" pitchFamily="2" charset="-122"/>
                <a:cs typeface="SimSun" pitchFamily="2" charset="-122"/>
              </a:rPr>
              <a:t>):18pt </a:t>
            </a:r>
          </a:p>
          <a:p>
            <a:pPr marL="256818" indent="-256818"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颜色</a:t>
            </a:r>
            <a:r>
              <a:rPr lang="en-US" altLang="zh-CN" sz="900" b="0" dirty="0">
                <a:solidFill>
                  <a:srgbClr val="F8F8F8"/>
                </a:solidFill>
                <a:ea typeface="华文细黑" pitchFamily="2" charset="-122"/>
                <a:cs typeface="SimSun" pitchFamily="2" charset="-122"/>
              </a:rPr>
              <a:t>:</a:t>
            </a:r>
            <a:r>
              <a:rPr lang="zh-CN" altLang="en-US" sz="900" b="0" dirty="0">
                <a:solidFill>
                  <a:srgbClr val="F8F8F8"/>
                </a:solidFill>
                <a:ea typeface="华文细黑" pitchFamily="2" charset="-122"/>
                <a:cs typeface="SimSun" pitchFamily="2" charset="-122"/>
              </a:rPr>
              <a:t>黑色</a:t>
            </a:r>
          </a:p>
          <a:p>
            <a:pPr marL="256818" indent="-256818"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字体</a:t>
            </a:r>
            <a:r>
              <a:rPr lang="en-US" altLang="zh-CN" sz="900" b="0" dirty="0">
                <a:solidFill>
                  <a:srgbClr val="F8F8F8"/>
                </a:solidFill>
                <a:ea typeface="华文细黑" pitchFamily="2" charset="-122"/>
                <a:cs typeface="SimSun" pitchFamily="2" charset="-122"/>
              </a:rPr>
              <a:t>:</a:t>
            </a:r>
            <a:r>
              <a:rPr lang="zh-CN" altLang="en-US" sz="900" b="0" dirty="0">
                <a:solidFill>
                  <a:srgbClr val="F8F8F8"/>
                </a:solidFill>
                <a:ea typeface="华文细黑" pitchFamily="2" charset="-122"/>
                <a:cs typeface="SimSun" pitchFamily="2" charset="-122"/>
              </a:rPr>
              <a:t>细黑体 </a:t>
            </a:r>
            <a:endParaRPr lang="zh-CN" altLang="en-US" sz="900" b="0" dirty="0">
              <a:solidFill>
                <a:srgbClr val="080808"/>
              </a:solidFill>
              <a:ea typeface="华文细黑" pitchFamily="2" charset="-122"/>
              <a:cs typeface="SimSun" pitchFamily="2" charset="-122"/>
            </a:endParaRPr>
          </a:p>
        </p:txBody>
      </p:sp>
      <p:sp>
        <p:nvSpPr>
          <p:cNvPr id="1508367" name="Rectangle 15"/>
          <p:cNvSpPr>
            <a:spLocks noChangeArrowheads="1"/>
          </p:cNvSpPr>
          <p:nvPr userDrawn="1"/>
        </p:nvSpPr>
        <p:spPr bwMode="auto">
          <a:xfrm>
            <a:off x="9268993" y="4083513"/>
            <a:ext cx="920113" cy="242362"/>
          </a:xfrm>
          <a:prstGeom prst="rect">
            <a:avLst/>
          </a:prstGeom>
          <a:solidFill>
            <a:srgbClr val="F8F8F8"/>
          </a:solidFill>
          <a:ln w="9525" algn="ctr">
            <a:noFill/>
            <a:miter lim="800000"/>
            <a:headEnd/>
            <a:tailEnd/>
          </a:ln>
          <a:effectLst/>
        </p:spPr>
        <p:txBody>
          <a:bodyPr lIns="68470" tIns="34235" rIns="68470" bIns="34235" anchor="ctr">
            <a:spAutoFit/>
          </a:bodyPr>
          <a:lstStyle/>
          <a:p>
            <a:pPr algn="ctr" defTabSz="657496" eaLnBrk="0" hangingPunct="0">
              <a:buClrTx/>
              <a:buFontTx/>
              <a:buNone/>
            </a:pPr>
            <a:endParaRPr lang="zh-CN" altLang="zh-CN" sz="1100" b="0" dirty="0">
              <a:solidFill>
                <a:srgbClr val="000000"/>
              </a:solidFill>
              <a:latin typeface="FrutigerNext LT Regular" pitchFamily="34" charset="0"/>
              <a:ea typeface="MS PGothic" pitchFamily="34" charset="-128"/>
            </a:endParaRPr>
          </a:p>
        </p:txBody>
      </p:sp>
      <p:grpSp>
        <p:nvGrpSpPr>
          <p:cNvPr id="2" name="Group 16"/>
          <p:cNvGrpSpPr>
            <a:grpSpLocks/>
          </p:cNvGrpSpPr>
          <p:nvPr userDrawn="1"/>
        </p:nvGrpSpPr>
        <p:grpSpPr bwMode="auto">
          <a:xfrm>
            <a:off x="9352305" y="3958836"/>
            <a:ext cx="741566" cy="138113"/>
            <a:chOff x="6657" y="3492"/>
            <a:chExt cx="527" cy="121"/>
          </a:xfrm>
        </p:grpSpPr>
        <p:sp>
          <p:nvSpPr>
            <p:cNvPr id="1508369" name="Rectangle 17"/>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endParaRPr lang="zh-CN" altLang="en-US">
                <a:solidFill>
                  <a:srgbClr val="000000"/>
                </a:solidFill>
              </a:endParaRPr>
            </a:p>
          </p:txBody>
        </p:sp>
        <p:sp>
          <p:nvSpPr>
            <p:cNvPr id="1508370" name="Rectangle 18"/>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endParaRPr lang="zh-CN" altLang="en-US">
                <a:solidFill>
                  <a:srgbClr val="000000"/>
                </a:solidFill>
              </a:endParaRPr>
            </a:p>
          </p:txBody>
        </p:sp>
        <p:sp>
          <p:nvSpPr>
            <p:cNvPr id="1508371" name="Rectangle 19"/>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endParaRPr lang="zh-CN" altLang="en-US">
                <a:solidFill>
                  <a:srgbClr val="000000"/>
                </a:solidFill>
              </a:endParaRPr>
            </a:p>
          </p:txBody>
        </p:sp>
        <p:sp>
          <p:nvSpPr>
            <p:cNvPr id="1508372" name="Rectangle 20"/>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endParaRPr lang="zh-CN" altLang="en-US">
                <a:solidFill>
                  <a:srgbClr val="000000"/>
                </a:solidFill>
              </a:endParaRPr>
            </a:p>
          </p:txBody>
        </p:sp>
      </p:grpSp>
      <p:grpSp>
        <p:nvGrpSpPr>
          <p:cNvPr id="3" name="Group 21"/>
          <p:cNvGrpSpPr>
            <a:grpSpLocks/>
          </p:cNvGrpSpPr>
          <p:nvPr userDrawn="1"/>
        </p:nvGrpSpPr>
        <p:grpSpPr bwMode="auto">
          <a:xfrm>
            <a:off x="9352305" y="4652965"/>
            <a:ext cx="741566" cy="136922"/>
            <a:chOff x="6657" y="4103"/>
            <a:chExt cx="527" cy="121"/>
          </a:xfrm>
        </p:grpSpPr>
        <p:sp>
          <p:nvSpPr>
            <p:cNvPr id="1508374" name="Rectangle 22"/>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endParaRPr lang="zh-CN" altLang="en-US">
                <a:solidFill>
                  <a:srgbClr val="000000"/>
                </a:solidFill>
              </a:endParaRPr>
            </a:p>
          </p:txBody>
        </p:sp>
        <p:sp>
          <p:nvSpPr>
            <p:cNvPr id="1508375" name="Rectangle 23"/>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endParaRPr lang="zh-CN" altLang="en-US">
                <a:solidFill>
                  <a:srgbClr val="000000"/>
                </a:solidFill>
              </a:endParaRPr>
            </a:p>
          </p:txBody>
        </p:sp>
        <p:sp>
          <p:nvSpPr>
            <p:cNvPr id="1508376" name="Rectangle 24"/>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endParaRPr lang="zh-CN" altLang="en-US">
                <a:solidFill>
                  <a:srgbClr val="000000"/>
                </a:solidFill>
              </a:endParaRPr>
            </a:p>
          </p:txBody>
        </p:sp>
        <p:sp>
          <p:nvSpPr>
            <p:cNvPr id="1508377" name="Rectangle 25"/>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endParaRPr lang="zh-CN" altLang="en-US">
                <a:solidFill>
                  <a:srgbClr val="000000"/>
                </a:solidFill>
              </a:endParaRPr>
            </a:p>
          </p:txBody>
        </p:sp>
      </p:grpSp>
      <p:grpSp>
        <p:nvGrpSpPr>
          <p:cNvPr id="4" name="Group 26"/>
          <p:cNvGrpSpPr>
            <a:grpSpLocks/>
          </p:cNvGrpSpPr>
          <p:nvPr userDrawn="1"/>
        </p:nvGrpSpPr>
        <p:grpSpPr bwMode="auto">
          <a:xfrm>
            <a:off x="9352305" y="4837510"/>
            <a:ext cx="741566" cy="136922"/>
            <a:chOff x="6657" y="4266"/>
            <a:chExt cx="527" cy="121"/>
          </a:xfrm>
        </p:grpSpPr>
        <p:sp>
          <p:nvSpPr>
            <p:cNvPr id="1508379" name="Rectangle 27"/>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endParaRPr lang="zh-CN" altLang="en-US">
                <a:solidFill>
                  <a:srgbClr val="000000"/>
                </a:solidFill>
              </a:endParaRPr>
            </a:p>
          </p:txBody>
        </p:sp>
        <p:sp>
          <p:nvSpPr>
            <p:cNvPr id="1508380" name="Rectangle 28"/>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endParaRPr lang="zh-CN" altLang="en-US">
                <a:solidFill>
                  <a:srgbClr val="000000"/>
                </a:solidFill>
              </a:endParaRPr>
            </a:p>
          </p:txBody>
        </p:sp>
        <p:sp>
          <p:nvSpPr>
            <p:cNvPr id="1508381" name="Rectangle 29"/>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endParaRPr lang="zh-CN" altLang="en-US">
                <a:solidFill>
                  <a:srgbClr val="000000"/>
                </a:solidFill>
              </a:endParaRPr>
            </a:p>
          </p:txBody>
        </p:sp>
        <p:sp>
          <p:nvSpPr>
            <p:cNvPr id="1508382" name="Rectangle 30"/>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endParaRPr lang="zh-CN" altLang="en-US">
                <a:solidFill>
                  <a:srgbClr val="000000"/>
                </a:solidFill>
              </a:endParaRPr>
            </a:p>
          </p:txBody>
        </p:sp>
      </p:grpSp>
      <p:grpSp>
        <p:nvGrpSpPr>
          <p:cNvPr id="5" name="Group 31"/>
          <p:cNvGrpSpPr>
            <a:grpSpLocks/>
          </p:cNvGrpSpPr>
          <p:nvPr userDrawn="1"/>
        </p:nvGrpSpPr>
        <p:grpSpPr bwMode="auto">
          <a:xfrm>
            <a:off x="9352305" y="4145758"/>
            <a:ext cx="741566" cy="136922"/>
            <a:chOff x="6657" y="3656"/>
            <a:chExt cx="527" cy="121"/>
          </a:xfrm>
        </p:grpSpPr>
        <p:sp>
          <p:nvSpPr>
            <p:cNvPr id="1508384" name="Rectangle 32"/>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endParaRPr lang="zh-CN" altLang="en-US">
                <a:solidFill>
                  <a:srgbClr val="000000"/>
                </a:solidFill>
              </a:endParaRPr>
            </a:p>
          </p:txBody>
        </p:sp>
        <p:sp>
          <p:nvSpPr>
            <p:cNvPr id="1508385" name="Rectangle 33"/>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endParaRPr lang="zh-CN" altLang="en-US">
                <a:solidFill>
                  <a:srgbClr val="000000"/>
                </a:solidFill>
              </a:endParaRPr>
            </a:p>
          </p:txBody>
        </p:sp>
        <p:sp>
          <p:nvSpPr>
            <p:cNvPr id="1508386" name="Rectangle 34"/>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endParaRPr lang="zh-CN" altLang="en-US">
                <a:solidFill>
                  <a:srgbClr val="000000"/>
                </a:solidFill>
              </a:endParaRPr>
            </a:p>
          </p:txBody>
        </p:sp>
        <p:sp>
          <p:nvSpPr>
            <p:cNvPr id="1508387" name="Rectangle 35"/>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endParaRPr lang="zh-CN" altLang="en-US">
                <a:solidFill>
                  <a:srgbClr val="000000"/>
                </a:solidFill>
              </a:endParaRPr>
            </a:p>
          </p:txBody>
        </p:sp>
      </p:grpSp>
      <p:grpSp>
        <p:nvGrpSpPr>
          <p:cNvPr id="6" name="Group 36"/>
          <p:cNvGrpSpPr>
            <a:grpSpLocks/>
          </p:cNvGrpSpPr>
          <p:nvPr userDrawn="1"/>
        </p:nvGrpSpPr>
        <p:grpSpPr bwMode="auto">
          <a:xfrm>
            <a:off x="9352305" y="4468417"/>
            <a:ext cx="741566" cy="136922"/>
            <a:chOff x="6657" y="3941"/>
            <a:chExt cx="527" cy="121"/>
          </a:xfrm>
        </p:grpSpPr>
        <p:sp>
          <p:nvSpPr>
            <p:cNvPr id="1508389" name="Rectangle 37"/>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endParaRPr lang="zh-CN" altLang="en-US">
                <a:solidFill>
                  <a:srgbClr val="000000"/>
                </a:solidFill>
              </a:endParaRPr>
            </a:p>
          </p:txBody>
        </p:sp>
        <p:sp>
          <p:nvSpPr>
            <p:cNvPr id="1508390" name="Rectangle 38"/>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endParaRPr lang="zh-CN" altLang="en-US">
                <a:solidFill>
                  <a:srgbClr val="000000"/>
                </a:solidFill>
              </a:endParaRPr>
            </a:p>
          </p:txBody>
        </p:sp>
        <p:sp>
          <p:nvSpPr>
            <p:cNvPr id="1508391" name="Rectangle 39"/>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endParaRPr lang="zh-CN" altLang="en-US">
                <a:solidFill>
                  <a:srgbClr val="000000"/>
                </a:solidFill>
              </a:endParaRPr>
            </a:p>
          </p:txBody>
        </p:sp>
        <p:sp>
          <p:nvSpPr>
            <p:cNvPr id="1508392" name="Rectangle 40"/>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endParaRPr lang="zh-CN" altLang="en-US">
                <a:solidFill>
                  <a:srgbClr val="000000"/>
                </a:solidFill>
              </a:endParaRPr>
            </a:p>
          </p:txBody>
        </p:sp>
      </p:grpSp>
      <p:grpSp>
        <p:nvGrpSpPr>
          <p:cNvPr id="7" name="Group 41"/>
          <p:cNvGrpSpPr>
            <a:grpSpLocks/>
          </p:cNvGrpSpPr>
          <p:nvPr userDrawn="1"/>
        </p:nvGrpSpPr>
        <p:grpSpPr bwMode="auto">
          <a:xfrm>
            <a:off x="9352305" y="5023249"/>
            <a:ext cx="741566" cy="136922"/>
            <a:chOff x="6657" y="4430"/>
            <a:chExt cx="527" cy="121"/>
          </a:xfrm>
        </p:grpSpPr>
        <p:sp>
          <p:nvSpPr>
            <p:cNvPr id="1508394" name="Rectangle 42"/>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endParaRPr lang="zh-CN" altLang="en-US">
                <a:solidFill>
                  <a:srgbClr val="000000"/>
                </a:solidFill>
              </a:endParaRPr>
            </a:p>
          </p:txBody>
        </p:sp>
        <p:sp>
          <p:nvSpPr>
            <p:cNvPr id="1508395" name="Rectangle 43"/>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endParaRPr lang="zh-CN" altLang="en-US">
                <a:solidFill>
                  <a:srgbClr val="000000"/>
                </a:solidFill>
              </a:endParaRPr>
            </a:p>
          </p:txBody>
        </p:sp>
        <p:sp>
          <p:nvSpPr>
            <p:cNvPr id="1508396" name="Rectangle 44"/>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endParaRPr lang="zh-CN" altLang="en-US">
                <a:solidFill>
                  <a:srgbClr val="000000"/>
                </a:solidFill>
              </a:endParaRPr>
            </a:p>
          </p:txBody>
        </p:sp>
        <p:sp>
          <p:nvSpPr>
            <p:cNvPr id="1508397" name="Rectangle 45"/>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endParaRPr lang="zh-CN" altLang="en-US">
                <a:solidFill>
                  <a:srgbClr val="000000"/>
                </a:solidFill>
              </a:endParaRPr>
            </a:p>
          </p:txBody>
        </p:sp>
      </p:grpSp>
      <p:grpSp>
        <p:nvGrpSpPr>
          <p:cNvPr id="8" name="Group 46"/>
          <p:cNvGrpSpPr>
            <a:grpSpLocks/>
          </p:cNvGrpSpPr>
          <p:nvPr userDrawn="1"/>
        </p:nvGrpSpPr>
        <p:grpSpPr bwMode="auto">
          <a:xfrm>
            <a:off x="9352305" y="3774289"/>
            <a:ext cx="741566" cy="138113"/>
            <a:chOff x="6657" y="3329"/>
            <a:chExt cx="527" cy="122"/>
          </a:xfrm>
        </p:grpSpPr>
        <p:sp>
          <p:nvSpPr>
            <p:cNvPr id="1508399" name="Rectangle 47"/>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endParaRPr lang="zh-CN" altLang="en-US">
                <a:solidFill>
                  <a:srgbClr val="000000"/>
                </a:solidFill>
              </a:endParaRPr>
            </a:p>
          </p:txBody>
        </p:sp>
        <p:sp>
          <p:nvSpPr>
            <p:cNvPr id="1508400" name="Rectangle 48"/>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endParaRPr lang="zh-CN" altLang="en-US">
                <a:solidFill>
                  <a:srgbClr val="000000"/>
                </a:solidFill>
              </a:endParaRPr>
            </a:p>
          </p:txBody>
        </p:sp>
        <p:sp>
          <p:nvSpPr>
            <p:cNvPr id="1508401" name="Rectangle 49"/>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endParaRPr lang="zh-CN" altLang="en-US">
                <a:solidFill>
                  <a:srgbClr val="000000"/>
                </a:solidFill>
              </a:endParaRPr>
            </a:p>
          </p:txBody>
        </p:sp>
        <p:sp>
          <p:nvSpPr>
            <p:cNvPr id="1508402" name="Rectangle 50"/>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endParaRPr lang="zh-CN" altLang="en-US">
                <a:solidFill>
                  <a:srgbClr val="000000"/>
                </a:solidFill>
              </a:endParaRPr>
            </a:p>
          </p:txBody>
        </p:sp>
      </p:grpSp>
      <p:grpSp>
        <p:nvGrpSpPr>
          <p:cNvPr id="9" name="Group 51"/>
          <p:cNvGrpSpPr>
            <a:grpSpLocks/>
          </p:cNvGrpSpPr>
          <p:nvPr userDrawn="1"/>
        </p:nvGrpSpPr>
        <p:grpSpPr bwMode="auto">
          <a:xfrm>
            <a:off x="9352305" y="3450433"/>
            <a:ext cx="741566" cy="136922"/>
            <a:chOff x="6657" y="3043"/>
            <a:chExt cx="527" cy="121"/>
          </a:xfrm>
        </p:grpSpPr>
        <p:sp>
          <p:nvSpPr>
            <p:cNvPr id="1508404" name="Rectangle 52"/>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endParaRPr lang="zh-CN" altLang="en-US">
                <a:solidFill>
                  <a:srgbClr val="000000"/>
                </a:solidFill>
              </a:endParaRPr>
            </a:p>
          </p:txBody>
        </p:sp>
        <p:sp>
          <p:nvSpPr>
            <p:cNvPr id="1508405" name="Rectangle 53"/>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endParaRPr lang="zh-CN" altLang="en-US">
                <a:solidFill>
                  <a:srgbClr val="000000"/>
                </a:solidFill>
              </a:endParaRPr>
            </a:p>
          </p:txBody>
        </p:sp>
        <p:sp>
          <p:nvSpPr>
            <p:cNvPr id="1508406" name="Rectangle 54"/>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endParaRPr lang="zh-CN" altLang="en-US">
                <a:solidFill>
                  <a:srgbClr val="000000"/>
                </a:solidFill>
              </a:endParaRPr>
            </a:p>
          </p:txBody>
        </p:sp>
        <p:sp>
          <p:nvSpPr>
            <p:cNvPr id="1508407" name="Rectangle 55"/>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endParaRPr lang="zh-CN" altLang="en-US">
                <a:solidFill>
                  <a:srgbClr val="000000"/>
                </a:solidFill>
              </a:endParaRPr>
            </a:p>
          </p:txBody>
        </p:sp>
      </p:grpSp>
      <p:grpSp>
        <p:nvGrpSpPr>
          <p:cNvPr id="10" name="Group 56"/>
          <p:cNvGrpSpPr>
            <a:grpSpLocks/>
          </p:cNvGrpSpPr>
          <p:nvPr userDrawn="1"/>
        </p:nvGrpSpPr>
        <p:grpSpPr bwMode="auto">
          <a:xfrm>
            <a:off x="9352305" y="3265892"/>
            <a:ext cx="741566" cy="138113"/>
            <a:chOff x="6657" y="2881"/>
            <a:chExt cx="527" cy="121"/>
          </a:xfrm>
        </p:grpSpPr>
        <p:sp>
          <p:nvSpPr>
            <p:cNvPr id="1508409" name="Rectangle 57"/>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endParaRPr lang="zh-CN" altLang="en-US">
                <a:solidFill>
                  <a:srgbClr val="000000"/>
                </a:solidFill>
              </a:endParaRPr>
            </a:p>
          </p:txBody>
        </p:sp>
        <p:sp>
          <p:nvSpPr>
            <p:cNvPr id="1508410" name="Rectangle 58"/>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endParaRPr lang="zh-CN" altLang="en-US">
                <a:solidFill>
                  <a:srgbClr val="000000"/>
                </a:solidFill>
              </a:endParaRPr>
            </a:p>
          </p:txBody>
        </p:sp>
        <p:sp>
          <p:nvSpPr>
            <p:cNvPr id="1508411" name="Rectangle 59"/>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endParaRPr lang="zh-CN" altLang="en-US">
                <a:solidFill>
                  <a:srgbClr val="000000"/>
                </a:solidFill>
              </a:endParaRPr>
            </a:p>
          </p:txBody>
        </p:sp>
        <p:sp>
          <p:nvSpPr>
            <p:cNvPr id="1508412" name="Rectangle 60"/>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endParaRPr lang="zh-CN" altLang="en-US">
                <a:solidFill>
                  <a:srgbClr val="000000"/>
                </a:solidFill>
              </a:endParaRPr>
            </a:p>
          </p:txBody>
        </p:sp>
      </p:grpSp>
      <p:sp>
        <p:nvSpPr>
          <p:cNvPr id="1508413" name="Rectangle 61"/>
          <p:cNvSpPr>
            <a:spLocks noChangeArrowheads="1"/>
          </p:cNvSpPr>
          <p:nvPr userDrawn="1"/>
        </p:nvSpPr>
        <p:spPr bwMode="auto">
          <a:xfrm>
            <a:off x="9199945" y="1697831"/>
            <a:ext cx="1051048" cy="1990725"/>
          </a:xfrm>
          <a:prstGeom prst="rect">
            <a:avLst/>
          </a:prstGeom>
          <a:noFill/>
          <a:ln w="9525">
            <a:noFill/>
            <a:miter lim="800000"/>
            <a:headEnd/>
            <a:tailEnd/>
          </a:ln>
          <a:effectLst/>
        </p:spPr>
        <p:txBody>
          <a:bodyPr lIns="65759" tIns="32876" rIns="65759" bIns="32876"/>
          <a:lstStyle/>
          <a:p>
            <a:pPr marL="256818" indent="-256818">
              <a:lnSpc>
                <a:spcPct val="120000"/>
              </a:lnSpc>
              <a:spcBef>
                <a:spcPct val="20000"/>
              </a:spcBef>
              <a:buClr>
                <a:srgbClr val="990000"/>
              </a:buClr>
              <a:buFontTx/>
              <a:buNone/>
            </a:pPr>
            <a:r>
              <a:rPr lang="zh-CN" altLang="en-US" sz="900" b="0" dirty="0">
                <a:solidFill>
                  <a:srgbClr val="F8F8F8"/>
                </a:solidFill>
                <a:latin typeface="华文细黑" pitchFamily="2" charset="-122"/>
                <a:ea typeface="华文细黑" pitchFamily="2" charset="-122"/>
                <a:cs typeface="SimSun" pitchFamily="2" charset="-122"/>
              </a:rPr>
              <a:t>配色参考方案：</a:t>
            </a:r>
          </a:p>
          <a:p>
            <a:pPr marL="256818" indent="-256818">
              <a:lnSpc>
                <a:spcPct val="120000"/>
              </a:lnSpc>
              <a:spcBef>
                <a:spcPct val="20000"/>
              </a:spcBef>
              <a:buClr>
                <a:srgbClr val="990000"/>
              </a:buClr>
              <a:buFontTx/>
              <a:buNone/>
            </a:pPr>
            <a:r>
              <a:rPr lang="zh-CN" altLang="en-US" sz="900" b="0" dirty="0">
                <a:solidFill>
                  <a:srgbClr val="F8F8F8"/>
                </a:solidFill>
                <a:latin typeface="华文细黑" pitchFamily="2" charset="-122"/>
                <a:ea typeface="华文细黑" pitchFamily="2" charset="-122"/>
                <a:cs typeface="SimSun" pitchFamily="2" charset="-122"/>
              </a:rPr>
              <a:t>建议同一页面内不超过四种颜色，以下是９组配色方案，同一页面内只选择一组使用。</a:t>
            </a:r>
          </a:p>
          <a:p>
            <a:pPr marL="256818" indent="-256818">
              <a:lnSpc>
                <a:spcPct val="120000"/>
              </a:lnSpc>
              <a:spcBef>
                <a:spcPct val="20000"/>
              </a:spcBef>
              <a:buClr>
                <a:srgbClr val="990000"/>
              </a:buClr>
              <a:buFontTx/>
              <a:buNone/>
            </a:pPr>
            <a:r>
              <a:rPr lang="zh-CN" altLang="en-US" sz="900" b="0" dirty="0">
                <a:solidFill>
                  <a:srgbClr val="F8F8F8"/>
                </a:solidFill>
                <a:latin typeface="华文细黑" pitchFamily="2" charset="-122"/>
                <a:ea typeface="华文细黑" pitchFamily="2" charset="-122"/>
                <a:cs typeface="SimSun" pitchFamily="2" charset="-122"/>
              </a:rPr>
              <a:t>（仅供参考）</a:t>
            </a:r>
          </a:p>
        </p:txBody>
      </p:sp>
      <p:sp>
        <p:nvSpPr>
          <p:cNvPr id="1508414" name="Rectangle 62"/>
          <p:cNvSpPr>
            <a:spLocks noChangeArrowheads="1"/>
          </p:cNvSpPr>
          <p:nvPr userDrawn="1"/>
        </p:nvSpPr>
        <p:spPr bwMode="auto">
          <a:xfrm>
            <a:off x="9199945" y="-46435"/>
            <a:ext cx="1051048" cy="628651"/>
          </a:xfrm>
          <a:prstGeom prst="rect">
            <a:avLst/>
          </a:prstGeom>
          <a:noFill/>
          <a:ln w="9525">
            <a:noFill/>
            <a:miter lim="800000"/>
            <a:headEnd/>
            <a:tailEnd/>
          </a:ln>
          <a:effectLst/>
        </p:spPr>
        <p:txBody>
          <a:bodyPr lIns="65759" tIns="32876" rIns="65759" bIns="32876"/>
          <a:lstStyle/>
          <a:p>
            <a:pPr marL="256818" indent="-256818">
              <a:lnSpc>
                <a:spcPct val="120000"/>
              </a:lnSpc>
              <a:spcBef>
                <a:spcPct val="20000"/>
              </a:spcBef>
              <a:buClr>
                <a:srgbClr val="990000"/>
              </a:buClr>
              <a:buFontTx/>
              <a:buNone/>
            </a:pPr>
            <a:r>
              <a:rPr lang="zh-CN" altLang="en-US" sz="900" b="0" dirty="0">
                <a:solidFill>
                  <a:srgbClr val="F8F8F8"/>
                </a:solidFill>
                <a:latin typeface="华文细黑" pitchFamily="2" charset="-122"/>
                <a:ea typeface="华文细黑" pitchFamily="2" charset="-122"/>
                <a:cs typeface="SimSun" pitchFamily="2" charset="-122"/>
              </a:rPr>
              <a:t>客户或者合作伙伴的标志放在右上角</a:t>
            </a:r>
            <a:r>
              <a:rPr lang="en-US" altLang="zh-CN" sz="900" b="0" dirty="0">
                <a:solidFill>
                  <a:srgbClr val="F8F8F8"/>
                </a:solidFill>
                <a:latin typeface="华文细黑" pitchFamily="2" charset="-122"/>
                <a:ea typeface="华文细黑" pitchFamily="2" charset="-122"/>
                <a:cs typeface="SimSun" pitchFamily="2" charset="-122"/>
              </a:rPr>
              <a:t>.</a:t>
            </a:r>
          </a:p>
        </p:txBody>
      </p:sp>
      <p:sp>
        <p:nvSpPr>
          <p:cNvPr id="64" name="Rectangle 19"/>
          <p:cNvSpPr>
            <a:spLocks noGrp="1" noChangeArrowheads="1"/>
          </p:cNvSpPr>
          <p:nvPr>
            <p:ph type="dt" sz="quarter" idx="2"/>
          </p:nvPr>
        </p:nvSpPr>
        <p:spPr bwMode="auto">
          <a:xfrm>
            <a:off x="657063" y="359570"/>
            <a:ext cx="1218883" cy="153888"/>
          </a:xfrm>
          <a:prstGeom prst="rect">
            <a:avLst/>
          </a:prstGeom>
          <a:noFill/>
          <a:ln>
            <a:noFill/>
          </a:ln>
          <a:effectLst/>
          <a:extLst>
            <a:ext uri="{909E8E84-426E-40DD-AFC4-6F175D3DCCD1}">
              <a14:hiddenFill xmlns:a14="http://schemas.microsoft.com/office/drawing/2010/main" xmlns="">
                <a:solidFill>
                  <a:srgbClr val="FFCC99"/>
                </a:solidFill>
              </a14:hiddenFill>
            </a:ext>
            <a:ext uri="{91240B29-F687-4F45-9708-019B960494DF}">
              <a14:hiddenLine xmlns:a14="http://schemas.microsoft.com/office/drawing/2010/main" xmlns="" w="9525">
                <a:solidFill>
                  <a:srgbClr val="B2B2B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fontAlgn="auto">
              <a:spcBef>
                <a:spcPts val="0"/>
              </a:spcBef>
              <a:spcAft>
                <a:spcPts val="0"/>
              </a:spcAft>
              <a:buClrTx/>
              <a:buFontTx/>
              <a:buNone/>
              <a:defRPr sz="1000">
                <a:latin typeface="+mn-lt"/>
                <a:ea typeface="+mn-ea"/>
              </a:defRPr>
            </a:lvl1pPr>
          </a:lstStyle>
          <a:p>
            <a:pPr>
              <a:defRPr/>
            </a:pPr>
            <a:endParaRPr lang="en-US" altLang="zh-CN" b="0" kern="0" dirty="0">
              <a:solidFill>
                <a:sysClr val="windowText" lastClr="000000"/>
              </a:solidFill>
              <a:latin typeface="FrutigerNext LT Medium"/>
            </a:endParaRPr>
          </a:p>
        </p:txBody>
      </p:sp>
      <p:pic>
        <p:nvPicPr>
          <p:cNvPr id="115" name="Picture 77" descr="Logo"/>
          <p:cNvPicPr>
            <a:picLocks noChangeAspect="1" noChangeArrowheads="1"/>
          </p:cNvPicPr>
          <p:nvPr userDrawn="1"/>
        </p:nvPicPr>
        <p:blipFill>
          <a:blip r:embed="rId3" cstate="email"/>
          <a:srcRect/>
          <a:stretch>
            <a:fillRect/>
          </a:stretch>
        </p:blipFill>
        <p:spPr bwMode="auto">
          <a:xfrm>
            <a:off x="7956074" y="4272619"/>
            <a:ext cx="529691" cy="528638"/>
          </a:xfrm>
          <a:prstGeom prst="rect">
            <a:avLst/>
          </a:prstGeom>
          <a:noFill/>
        </p:spPr>
      </p:pic>
      <p:sp>
        <p:nvSpPr>
          <p:cNvPr id="62" name="Rectangle 21"/>
          <p:cNvSpPr>
            <a:spLocks noChangeArrowheads="1"/>
          </p:cNvSpPr>
          <p:nvPr userDrawn="1"/>
        </p:nvSpPr>
        <p:spPr bwMode="auto">
          <a:xfrm>
            <a:off x="666100" y="4547700"/>
            <a:ext cx="1606862" cy="1846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59974" tIns="0" rIns="59974" bIns="0">
            <a:spAutoFit/>
          </a:bodyPr>
          <a:lstStyle>
            <a:defPPr>
              <a:defRPr lang="zh-CN"/>
            </a:defPPr>
            <a:lvl1pPr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1pPr>
            <a:lvl2pPr marL="4572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2pPr>
            <a:lvl3pPr marL="9144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3pPr>
            <a:lvl4pPr marL="13716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4pPr>
            <a:lvl5pPr marL="18288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5pPr>
            <a:lvl6pPr marL="2286000" algn="l" defTabSz="914400" rtl="0" eaLnBrk="1" latinLnBrk="0" hangingPunct="1">
              <a:defRPr b="1" kern="1200">
                <a:solidFill>
                  <a:schemeClr val="tx1"/>
                </a:solidFill>
                <a:latin typeface="Arial" charset="0"/>
                <a:ea typeface="宋体" pitchFamily="2" charset="-122"/>
                <a:cs typeface="+mn-cs"/>
              </a:defRPr>
            </a:lvl6pPr>
            <a:lvl7pPr marL="2743200" algn="l" defTabSz="914400" rtl="0" eaLnBrk="1" latinLnBrk="0" hangingPunct="1">
              <a:defRPr b="1" kern="1200">
                <a:solidFill>
                  <a:schemeClr val="tx1"/>
                </a:solidFill>
                <a:latin typeface="Arial" charset="0"/>
                <a:ea typeface="宋体" pitchFamily="2" charset="-122"/>
                <a:cs typeface="+mn-cs"/>
              </a:defRPr>
            </a:lvl7pPr>
            <a:lvl8pPr marL="3200400" algn="l" defTabSz="914400" rtl="0" eaLnBrk="1" latinLnBrk="0" hangingPunct="1">
              <a:defRPr b="1" kern="1200">
                <a:solidFill>
                  <a:schemeClr val="tx1"/>
                </a:solidFill>
                <a:latin typeface="Arial" charset="0"/>
                <a:ea typeface="宋体" pitchFamily="2" charset="-122"/>
                <a:cs typeface="+mn-cs"/>
              </a:defRPr>
            </a:lvl8pPr>
            <a:lvl9pPr marL="3657600" algn="l" defTabSz="914400" rtl="0" eaLnBrk="1" latinLnBrk="0" hangingPunct="1">
              <a:defRPr b="1" kern="1200">
                <a:solidFill>
                  <a:schemeClr val="tx1"/>
                </a:solidFill>
                <a:latin typeface="Arial" charset="0"/>
                <a:ea typeface="宋体" pitchFamily="2" charset="-122"/>
                <a:cs typeface="+mn-cs"/>
              </a:defRPr>
            </a:lvl9pPr>
          </a:lstStyle>
          <a:p>
            <a:pPr defTabSz="600426" eaLnBrk="0" hangingPunct="0">
              <a:buClrTx/>
              <a:buFontTx/>
              <a:buNone/>
            </a:pPr>
            <a:r>
              <a:rPr lang="en-US" altLang="zh-CN" sz="1200" b="0" dirty="0">
                <a:solidFill>
                  <a:srgbClr val="000000">
                    <a:lumMod val="75000"/>
                    <a:lumOff val="25000"/>
                  </a:srgbClr>
                </a:solidFill>
                <a:latin typeface="FrutigerNext LT Bold" pitchFamily="1" charset="0"/>
                <a:ea typeface="ＭＳ Ｐゴシック" pitchFamily="34" charset="-128"/>
              </a:rPr>
              <a:t>Huawei Confidential </a:t>
            </a:r>
          </a:p>
        </p:txBody>
      </p:sp>
    </p:spTree>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531" y="3305179"/>
            <a:ext cx="7772757" cy="1021556"/>
          </a:xfrm>
        </p:spPr>
        <p:txBody>
          <a:bodyPr anchor="t"/>
          <a:lstStyle>
            <a:lvl1pPr algn="l">
              <a:defRPr sz="3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531" y="2180035"/>
            <a:ext cx="7772757" cy="1125140"/>
          </a:xfrm>
        </p:spPr>
        <p:txBody>
          <a:bodyPr anchor="b"/>
          <a:lstStyle>
            <a:lvl1pPr marL="0" indent="0">
              <a:buNone/>
              <a:defRPr sz="1500"/>
            </a:lvl1pPr>
            <a:lvl2pPr marL="342425" indent="0">
              <a:buNone/>
              <a:defRPr sz="1300"/>
            </a:lvl2pPr>
            <a:lvl3pPr marL="684841" indent="0">
              <a:buNone/>
              <a:defRPr sz="1200"/>
            </a:lvl3pPr>
            <a:lvl4pPr marL="1027261" indent="0">
              <a:buNone/>
              <a:defRPr sz="1000"/>
            </a:lvl4pPr>
            <a:lvl5pPr marL="1369680" indent="0">
              <a:buNone/>
              <a:defRPr sz="1000"/>
            </a:lvl5pPr>
            <a:lvl6pPr marL="1712099" indent="0">
              <a:buNone/>
              <a:defRPr sz="1000"/>
            </a:lvl6pPr>
            <a:lvl7pPr marL="2054522" indent="0">
              <a:buNone/>
              <a:defRPr sz="1000"/>
            </a:lvl7pPr>
            <a:lvl8pPr marL="2396940" indent="0">
              <a:buNone/>
              <a:defRPr sz="1000"/>
            </a:lvl8pPr>
            <a:lvl9pPr marL="2739359" indent="0">
              <a:buNone/>
              <a:defRPr sz="1000"/>
            </a:lvl9pPr>
          </a:lstStyle>
          <a:p>
            <a:pPr lvl="0"/>
            <a:r>
              <a:rPr lang="zh-CN" altLang="en-US" smtClean="0"/>
              <a:t>单击此处编辑母版文本样式</a:t>
            </a: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85635" y="1200154"/>
            <a:ext cx="4057784" cy="3394472"/>
          </a:xfrm>
        </p:spPr>
        <p:txBody>
          <a:bodyPr/>
          <a:lstStyle>
            <a:lvl1pPr>
              <a:defRPr sz="2100"/>
            </a:lvl1pPr>
            <a:lvl2pPr>
              <a:defRPr sz="1800"/>
            </a:lvl2pPr>
            <a:lvl3pPr>
              <a:defRPr sz="1500"/>
            </a:lvl3pPr>
            <a:lvl4pPr>
              <a:defRPr sz="1300"/>
            </a:lvl4pPr>
            <a:lvl5pPr>
              <a:defRPr sz="1300"/>
            </a:lvl5pPr>
            <a:lvl6pPr>
              <a:defRPr sz="1300"/>
            </a:lvl6pPr>
            <a:lvl7pPr>
              <a:defRPr sz="1300"/>
            </a:lvl7pPr>
            <a:lvl8pPr>
              <a:defRPr sz="1300"/>
            </a:lvl8pPr>
            <a:lvl9pPr>
              <a:defRPr sz="13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57690" y="1200154"/>
            <a:ext cx="4057784" cy="3394472"/>
          </a:xfrm>
        </p:spPr>
        <p:txBody>
          <a:bodyPr/>
          <a:lstStyle>
            <a:lvl1pPr>
              <a:defRPr sz="2100"/>
            </a:lvl1pPr>
            <a:lvl2pPr>
              <a:defRPr sz="1800"/>
            </a:lvl2pPr>
            <a:lvl3pPr>
              <a:defRPr sz="1500"/>
            </a:lvl3pPr>
            <a:lvl4pPr>
              <a:defRPr sz="1300"/>
            </a:lvl4pPr>
            <a:lvl5pPr>
              <a:defRPr sz="1300"/>
            </a:lvl5pPr>
            <a:lvl6pPr>
              <a:defRPr sz="1300"/>
            </a:lvl6pPr>
            <a:lvl7pPr>
              <a:defRPr sz="1300"/>
            </a:lvl7pPr>
            <a:lvl8pPr>
              <a:defRPr sz="1300"/>
            </a:lvl8pPr>
            <a:lvl9pPr>
              <a:defRPr sz="13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wmf"/></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10.xml"/><Relationship Id="rId1" Type="http://schemas.openxmlformats.org/officeDocument/2006/relationships/slideLayout" Target="../slideLayouts/slideLayout83.xml"/><Relationship Id="rId4" Type="http://schemas.openxmlformats.org/officeDocument/2006/relationships/image" Target="../media/image11.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theme" Target="../theme/theme1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image" Target="../media/image16.png"/><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image" Target="../media/image15.jpe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3" Type="http://schemas.openxmlformats.org/officeDocument/2006/relationships/slideLayout" Target="../slideLayouts/slideLayout98.xml"/><Relationship Id="rId21" Type="http://schemas.openxmlformats.org/officeDocument/2006/relationships/image" Target="../media/image10.jpeg"/><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image" Target="../media/image7.png"/><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10" Type="http://schemas.openxmlformats.org/officeDocument/2006/relationships/slideLayout" Target="../slideLayouts/slideLayout105.xml"/><Relationship Id="rId19" Type="http://schemas.openxmlformats.org/officeDocument/2006/relationships/theme" Target="../theme/theme12.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image" Target="../media/image11.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theme" Target="../theme/theme13.xml"/><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5" Type="http://schemas.openxmlformats.org/officeDocument/2006/relationships/image" Target="../media/image20.png"/><Relationship Id="rId10" Type="http://schemas.openxmlformats.org/officeDocument/2006/relationships/slideLayout" Target="../slideLayouts/slideLayout123.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image" Target="../media/image19.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slideLayout" Target="../slideLayouts/slideLayout1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19" Type="http://schemas.openxmlformats.org/officeDocument/2006/relationships/slideLayout" Target="../slideLayouts/slideLayout20.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heme" Target="../theme/theme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image" Target="../media/image8.png"/><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image" Target="../media/image7.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6" Type="http://schemas.openxmlformats.org/officeDocument/2006/relationships/image" Target="../media/image9.jpe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theme" Target="../theme/theme4.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image" Target="../media/image7.png"/><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5.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image" Target="../media/image11.png"/><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image" Target="../media/image10.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image" Target="../media/image12.jpeg"/><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6.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2" Type="http://schemas.openxmlformats.org/officeDocument/2006/relationships/slideLayout" Target="../slideLayouts/slideLayout70.xml"/><Relationship Id="rId16" Type="http://schemas.openxmlformats.org/officeDocument/2006/relationships/image" Target="../media/image14.jpeg"/><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image" Target="../media/image13.jpeg"/><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9.xml"/><Relationship Id="rId1" Type="http://schemas.openxmlformats.org/officeDocument/2006/relationships/slideLayout" Target="../slideLayouts/slideLayout82.xml"/><Relationship Id="rId4"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2" name="Picture 2" descr="E:\01 日常工作\10 多媒体\PPT内部汇报用模板\PPT封面03副本.jpg"/>
          <p:cNvPicPr>
            <a:picLocks noChangeAspect="1" noChangeArrowheads="1"/>
          </p:cNvPicPr>
          <p:nvPr/>
        </p:nvPicPr>
        <p:blipFill>
          <a:blip r:embed="rId3" cstate="print"/>
          <a:srcRect/>
          <a:stretch>
            <a:fillRect/>
          </a:stretch>
        </p:blipFill>
        <p:spPr bwMode="auto">
          <a:xfrm>
            <a:off x="0" y="0"/>
            <a:ext cx="9144000" cy="5143500"/>
          </a:xfrm>
          <a:prstGeom prst="rect">
            <a:avLst/>
          </a:prstGeom>
          <a:noFill/>
        </p:spPr>
      </p:pic>
      <p:sp>
        <p:nvSpPr>
          <p:cNvPr id="15" name="Rectangle 8"/>
          <p:cNvSpPr>
            <a:spLocks noGrp="1" noChangeArrowheads="1"/>
          </p:cNvSpPr>
          <p:nvPr>
            <p:ph type="title"/>
          </p:nvPr>
        </p:nvSpPr>
        <p:spPr bwMode="auto">
          <a:xfrm>
            <a:off x="504832" y="1977631"/>
            <a:ext cx="5686135" cy="5616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34281" rIns="68562" bIns="34281" numCol="1" anchor="t" anchorCtr="0" compatLnSpc="1">
            <a:prstTxWarp prst="textNoShape">
              <a:avLst/>
            </a:prstTxWarp>
            <a:spAutoFit/>
          </a:bodyPr>
          <a:lstStyle/>
          <a:p>
            <a:pPr lvl="0"/>
            <a:r>
              <a:rPr lang="en-US" altLang="zh-CN" dirty="0" smtClean="0"/>
              <a:t>Click to edit Master title style</a:t>
            </a:r>
            <a:endParaRPr lang="zh-CN" altLang="en-US" dirty="0" smtClean="0"/>
          </a:p>
        </p:txBody>
      </p:sp>
      <p:sp>
        <p:nvSpPr>
          <p:cNvPr id="19" name="Rectangle 21"/>
          <p:cNvSpPr>
            <a:spLocks noChangeArrowheads="1"/>
          </p:cNvSpPr>
          <p:nvPr/>
        </p:nvSpPr>
        <p:spPr bwMode="auto">
          <a:xfrm>
            <a:off x="450234" y="277776"/>
            <a:ext cx="1424894" cy="153888"/>
          </a:xfrm>
          <a:prstGeom prst="rect">
            <a:avLst/>
          </a:prstGeom>
          <a:noFill/>
          <a:ln w="9525" algn="ctr">
            <a:noFill/>
            <a:miter lim="800000"/>
            <a:headEnd/>
            <a:tailEnd/>
          </a:ln>
          <a:effectLst/>
        </p:spPr>
        <p:txBody>
          <a:bodyPr wrap="none" lIns="80082" tIns="0" rIns="80082" bIns="0">
            <a:spAutoFit/>
          </a:bodyPr>
          <a:lstStyle/>
          <a:p>
            <a:pPr defTabSz="801688" eaLnBrk="0" hangingPunct="0"/>
            <a:fld id="{8520E964-B8DE-4320-8AEF-101A290CFAF7}" type="datetime3">
              <a:rPr lang="zh-CN" altLang="en-US" sz="1000" smtClean="0">
                <a:solidFill>
                  <a:schemeClr val="tx1"/>
                </a:solidFill>
                <a:latin typeface="+mn-ea"/>
                <a:ea typeface="+mn-ea"/>
              </a:rPr>
              <a:pPr defTabSz="801688" eaLnBrk="0" hangingPunct="0"/>
              <a:t>2014年11月28日星期五</a:t>
            </a:fld>
            <a:endParaRPr lang="en-US" altLang="zh-CN" sz="1000" dirty="0">
              <a:solidFill>
                <a:schemeClr val="tx1"/>
              </a:solidFill>
              <a:latin typeface="+mn-ea"/>
              <a:ea typeface="+mn-ea"/>
            </a:endParaRPr>
          </a:p>
        </p:txBody>
      </p:sp>
      <p:pic>
        <p:nvPicPr>
          <p:cNvPr id="20" name="Picture 3" descr="C:\Users\z00124665\Desktop\Operational Guide for Background Panels of the Enterprise Business Group.WMF"/>
          <p:cNvPicPr>
            <a:picLocks noChangeAspect="1" noChangeArrowheads="1"/>
          </p:cNvPicPr>
          <p:nvPr/>
        </p:nvPicPr>
        <p:blipFill>
          <a:blip r:embed="rId4" cstate="print">
            <a:extLst>
              <a:ext uri="{28A0092B-C50C-407E-A947-70E740481C1C}">
                <a14:useLocalDpi xmlns="" xmlns:a14="http://schemas.microsoft.com/office/drawing/2010/main"/>
              </a:ext>
            </a:extLst>
          </a:blip>
          <a:srcRect/>
          <a:stretch>
            <a:fillRect/>
          </a:stretch>
        </p:blipFill>
        <p:spPr bwMode="auto">
          <a:xfrm>
            <a:off x="504825" y="906454"/>
            <a:ext cx="3168650" cy="126223"/>
          </a:xfrm>
          <a:prstGeom prst="rect">
            <a:avLst/>
          </a:prstGeom>
          <a:noFill/>
        </p:spPr>
      </p:pic>
      <p:sp>
        <p:nvSpPr>
          <p:cNvPr id="21" name="Text Box 5"/>
          <p:cNvSpPr txBox="1">
            <a:spLocks noChangeArrowheads="1"/>
          </p:cNvSpPr>
          <p:nvPr/>
        </p:nvSpPr>
        <p:spPr bwMode="auto">
          <a:xfrm>
            <a:off x="504836" y="4647903"/>
            <a:ext cx="2166619" cy="153888"/>
          </a:xfrm>
          <a:prstGeom prst="rect">
            <a:avLst/>
          </a:prstGeom>
          <a:noFill/>
          <a:ln>
            <a:noFill/>
          </a:ln>
          <a:extLst>
            <a:ext uri="{909E8E84-426E-40DD-AFC4-6F175D3DCCD1}">
              <a14:hiddenFill xmlns="" xmlns:a14="http://schemas.microsoft.com/office/drawing/2010/main">
                <a:solidFill>
                  <a:srgbClr val="4F81BD"/>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000" dirty="0" smtClean="0">
                <a:solidFill>
                  <a:srgbClr val="000000"/>
                </a:solidFill>
                <a:latin typeface="FrutigerNext LT Bold" pitchFamily="34" charset="0"/>
                <a:ea typeface="MS PGothic" pitchFamily="34" charset="-128"/>
              </a:rPr>
              <a:t>HUAWEI TECHNOLOGIES CO., LTD.</a:t>
            </a:r>
          </a:p>
        </p:txBody>
      </p:sp>
      <p:sp>
        <p:nvSpPr>
          <p:cNvPr id="22" name="Text Box 5"/>
          <p:cNvSpPr txBox="1">
            <a:spLocks noChangeArrowheads="1"/>
          </p:cNvSpPr>
          <p:nvPr/>
        </p:nvSpPr>
        <p:spPr bwMode="auto">
          <a:xfrm>
            <a:off x="7338102" y="3220555"/>
            <a:ext cx="1310615" cy="138499"/>
          </a:xfrm>
          <a:prstGeom prst="rect">
            <a:avLst/>
          </a:prstGeom>
          <a:noFill/>
          <a:ln>
            <a:noFill/>
          </a:ln>
          <a:extLst>
            <a:ext uri="{909E8E84-426E-40DD-AFC4-6F175D3DCCD1}">
              <a14:hiddenFill xmlns="" xmlns:a14="http://schemas.microsoft.com/office/drawing/2010/main">
                <a:solidFill>
                  <a:srgbClr val="4F81BD"/>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r">
              <a:defRPr/>
            </a:pPr>
            <a:r>
              <a:rPr lang="en-US" altLang="zh-CN" sz="900" dirty="0" smtClean="0">
                <a:solidFill>
                  <a:schemeClr val="bg1"/>
                </a:solidFill>
                <a:latin typeface="FrutigerNext LT Bold" pitchFamily="34" charset="0"/>
                <a:ea typeface="MS PGothic" pitchFamily="34" charset="-128"/>
              </a:rPr>
              <a:t>enterprise.huawei.com</a:t>
            </a:r>
          </a:p>
        </p:txBody>
      </p:sp>
      <p:pic>
        <p:nvPicPr>
          <p:cNvPr id="24" name="Picture 20" descr="Logo"/>
          <p:cNvPicPr>
            <a:picLocks noChangeAspect="1" noChangeArrowheads="1"/>
          </p:cNvPicPr>
          <p:nvPr/>
        </p:nvPicPr>
        <p:blipFill>
          <a:blip r:embed="rId5" cstate="print">
            <a:extLst>
              <a:ext uri="{28A0092B-C50C-407E-A947-70E740481C1C}">
                <a14:useLocalDpi xmlns="" xmlns:a14="http://schemas.microsoft.com/office/drawing/2010/main"/>
              </a:ext>
            </a:extLst>
          </a:blip>
          <a:srcRect/>
          <a:stretch>
            <a:fillRect/>
          </a:stretch>
        </p:blipFill>
        <p:spPr bwMode="auto">
          <a:xfrm>
            <a:off x="7796502" y="4028549"/>
            <a:ext cx="764054" cy="762535"/>
          </a:xfrm>
          <a:prstGeom prst="rect">
            <a:avLst/>
          </a:prstGeom>
          <a:noFill/>
          <a:extLst>
            <a:ext uri="{909E8E84-426E-40DD-AFC4-6F175D3DCCD1}">
              <a14:hiddenFill xmlns=""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815"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chemeClr val="bg1"/>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chemeClr val="bg1"/>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chemeClr val="bg1"/>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chemeClr val="bg1"/>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chemeClr val="bg1"/>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075" name="Picture 104" descr="PPT胶片内页元素-16比9-内页灰条"/>
          <p:cNvPicPr>
            <a:picLocks noChangeAspect="1" noChangeArrowheads="1"/>
          </p:cNvPicPr>
          <p:nvPr/>
        </p:nvPicPr>
        <p:blipFill>
          <a:blip r:embed="rId3" cstate="email">
            <a:extLst>
              <a:ext uri="{28A0092B-C50C-407E-A947-70E740481C1C}">
                <a14:useLocalDpi xmlns="" xmlns:a14="http://schemas.microsoft.com/office/drawing/2010/main" val="0"/>
              </a:ext>
            </a:extLst>
          </a:blip>
          <a:srcRect/>
          <a:stretch>
            <a:fillRect/>
          </a:stretch>
        </p:blipFill>
        <p:spPr bwMode="auto">
          <a:xfrm>
            <a:off x="1" y="4668443"/>
            <a:ext cx="9140429" cy="4750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76" name="Picture 101" descr="图片3副本"/>
          <p:cNvPicPr>
            <a:picLocks noChangeAspect="1" noChangeArrowheads="1"/>
          </p:cNvPicPr>
          <p:nvPr/>
        </p:nvPicPr>
        <p:blipFill>
          <a:blip r:embed="rId4" cstate="email">
            <a:extLst>
              <a:ext uri="{28A0092B-C50C-407E-A947-70E740481C1C}">
                <a14:useLocalDpi xmlns="" xmlns:a14="http://schemas.microsoft.com/office/drawing/2010/main" val="0"/>
              </a:ext>
            </a:extLst>
          </a:blip>
          <a:srcRect/>
          <a:stretch>
            <a:fillRect/>
          </a:stretch>
        </p:blipFill>
        <p:spPr bwMode="auto">
          <a:xfrm>
            <a:off x="7634681" y="4794654"/>
            <a:ext cx="971297" cy="2309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8" name="Rectangle 13"/>
          <p:cNvSpPr>
            <a:spLocks noGrp="1" noChangeArrowheads="1"/>
          </p:cNvSpPr>
          <p:nvPr>
            <p:ph type="title"/>
          </p:nvPr>
        </p:nvSpPr>
        <p:spPr bwMode="auto">
          <a:xfrm>
            <a:off x="657054" y="244085"/>
            <a:ext cx="7828702" cy="6536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30017" rIns="60036" bIns="30017" numCol="1" anchor="ctr" anchorCtr="0" compatLnSpc="1">
            <a:prstTxWarp prst="textNoShape">
              <a:avLst/>
            </a:prstTxWarp>
          </a:bodyPr>
          <a:lstStyle/>
          <a:p>
            <a:pPr lvl="0"/>
            <a:r>
              <a:rPr lang="zh-CN" altLang="en-US" smtClean="0"/>
              <a:t>单击此处编辑母版标题样式</a:t>
            </a:r>
            <a:endParaRPr lang="zh-CN" altLang="en-US" dirty="0" smtClean="0"/>
          </a:p>
        </p:txBody>
      </p:sp>
      <p:grpSp>
        <p:nvGrpSpPr>
          <p:cNvPr id="2" name="Group 88"/>
          <p:cNvGrpSpPr>
            <a:grpSpLocks/>
          </p:cNvGrpSpPr>
          <p:nvPr/>
        </p:nvGrpSpPr>
        <p:grpSpPr bwMode="auto">
          <a:xfrm>
            <a:off x="9324934" y="2874174"/>
            <a:ext cx="864169" cy="2269331"/>
            <a:chOff x="5874" y="2414"/>
            <a:chExt cx="544" cy="1906"/>
          </a:xfrm>
        </p:grpSpPr>
        <p:sp>
          <p:nvSpPr>
            <p:cNvPr id="308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buClrTx/>
                <a:buFontTx/>
                <a:buNone/>
              </a:pPr>
              <a:endParaRPr lang="zh-CN" altLang="en-US" b="0">
                <a:solidFill>
                  <a:srgbClr val="000000"/>
                </a:solidFill>
                <a:latin typeface="Calibri" pitchFamily="34" charset="0"/>
              </a:endParaRPr>
            </a:p>
          </p:txBody>
        </p:sp>
        <p:grpSp>
          <p:nvGrpSpPr>
            <p:cNvPr id="3" name="Group 87"/>
            <p:cNvGrpSpPr>
              <a:grpSpLocks/>
            </p:cNvGrpSpPr>
            <p:nvPr userDrawn="1"/>
          </p:nvGrpSpPr>
          <p:grpSpPr bwMode="auto">
            <a:xfrm>
              <a:off x="5941" y="2475"/>
              <a:ext cx="409" cy="1783"/>
              <a:chOff x="5921" y="2387"/>
              <a:chExt cx="409" cy="1783"/>
            </a:xfrm>
          </p:grpSpPr>
          <p:grpSp>
            <p:nvGrpSpPr>
              <p:cNvPr id="4" name="Group 18"/>
              <p:cNvGrpSpPr>
                <a:grpSpLocks noChangeAspect="1"/>
              </p:cNvGrpSpPr>
              <p:nvPr userDrawn="1"/>
            </p:nvGrpSpPr>
            <p:grpSpPr bwMode="auto">
              <a:xfrm>
                <a:off x="5921" y="2506"/>
                <a:ext cx="409" cy="101"/>
                <a:chOff x="5893" y="2387"/>
                <a:chExt cx="466" cy="115"/>
              </a:xfrm>
            </p:grpSpPr>
            <p:sp>
              <p:nvSpPr>
                <p:cNvPr id="3149"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50"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51"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52"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grpSp>
          <p:grpSp>
            <p:nvGrpSpPr>
              <p:cNvPr id="5" name="Group 23"/>
              <p:cNvGrpSpPr>
                <a:grpSpLocks noChangeAspect="1"/>
              </p:cNvGrpSpPr>
              <p:nvPr userDrawn="1"/>
            </p:nvGrpSpPr>
            <p:grpSpPr bwMode="auto">
              <a:xfrm>
                <a:off x="5921" y="2626"/>
                <a:ext cx="409" cy="101"/>
                <a:chOff x="5893" y="2523"/>
                <a:chExt cx="466" cy="115"/>
              </a:xfrm>
            </p:grpSpPr>
            <p:sp>
              <p:nvSpPr>
                <p:cNvPr id="3145"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46"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47"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48"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grpSp>
          <p:grpSp>
            <p:nvGrpSpPr>
              <p:cNvPr id="6" name="Group 28"/>
              <p:cNvGrpSpPr>
                <a:grpSpLocks noChangeAspect="1"/>
              </p:cNvGrpSpPr>
              <p:nvPr userDrawn="1"/>
            </p:nvGrpSpPr>
            <p:grpSpPr bwMode="auto">
              <a:xfrm>
                <a:off x="5921" y="2745"/>
                <a:ext cx="409" cy="101"/>
                <a:chOff x="5893" y="2659"/>
                <a:chExt cx="466" cy="115"/>
              </a:xfrm>
            </p:grpSpPr>
            <p:sp>
              <p:nvSpPr>
                <p:cNvPr id="3141"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42"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43"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44"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grpSp>
          <p:grpSp>
            <p:nvGrpSpPr>
              <p:cNvPr id="7" name="Group 33"/>
              <p:cNvGrpSpPr>
                <a:grpSpLocks noChangeAspect="1"/>
              </p:cNvGrpSpPr>
              <p:nvPr userDrawn="1"/>
            </p:nvGrpSpPr>
            <p:grpSpPr bwMode="auto">
              <a:xfrm>
                <a:off x="5921" y="2387"/>
                <a:ext cx="409" cy="104"/>
                <a:chOff x="5893" y="2251"/>
                <a:chExt cx="466" cy="119"/>
              </a:xfrm>
            </p:grpSpPr>
            <p:sp>
              <p:nvSpPr>
                <p:cNvPr id="3137"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38"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39"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40"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grpSp>
          <p:grpSp>
            <p:nvGrpSpPr>
              <p:cNvPr id="8" name="Group 38"/>
              <p:cNvGrpSpPr>
                <a:grpSpLocks noChangeAspect="1"/>
              </p:cNvGrpSpPr>
              <p:nvPr userDrawn="1"/>
            </p:nvGrpSpPr>
            <p:grpSpPr bwMode="auto">
              <a:xfrm>
                <a:off x="5921" y="2944"/>
                <a:ext cx="409" cy="101"/>
                <a:chOff x="5893" y="2886"/>
                <a:chExt cx="466" cy="115"/>
              </a:xfrm>
            </p:grpSpPr>
            <p:sp>
              <p:nvSpPr>
                <p:cNvPr id="3133"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34"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35"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36"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grpSp>
          <p:grpSp>
            <p:nvGrpSpPr>
              <p:cNvPr id="9" name="Group 43"/>
              <p:cNvGrpSpPr>
                <a:grpSpLocks noChangeAspect="1"/>
              </p:cNvGrpSpPr>
              <p:nvPr userDrawn="1"/>
            </p:nvGrpSpPr>
            <p:grpSpPr bwMode="auto">
              <a:xfrm>
                <a:off x="5921" y="3064"/>
                <a:ext cx="409" cy="101"/>
                <a:chOff x="5893" y="3022"/>
                <a:chExt cx="466" cy="115"/>
              </a:xfrm>
            </p:grpSpPr>
            <p:sp>
              <p:nvSpPr>
                <p:cNvPr id="3129"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30"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31"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32"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grpSp>
          <p:grpSp>
            <p:nvGrpSpPr>
              <p:cNvPr id="10" name="Group 48"/>
              <p:cNvGrpSpPr>
                <a:grpSpLocks noChangeAspect="1"/>
              </p:cNvGrpSpPr>
              <p:nvPr userDrawn="1"/>
            </p:nvGrpSpPr>
            <p:grpSpPr bwMode="auto">
              <a:xfrm>
                <a:off x="5921" y="3183"/>
                <a:ext cx="409" cy="101"/>
                <a:chOff x="5893" y="3158"/>
                <a:chExt cx="466" cy="115"/>
              </a:xfrm>
            </p:grpSpPr>
            <p:sp>
              <p:nvSpPr>
                <p:cNvPr id="3125"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26"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27"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28"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grpSp>
          <p:grpSp>
            <p:nvGrpSpPr>
              <p:cNvPr id="11" name="Group 53"/>
              <p:cNvGrpSpPr>
                <a:grpSpLocks noChangeAspect="1"/>
              </p:cNvGrpSpPr>
              <p:nvPr userDrawn="1"/>
            </p:nvGrpSpPr>
            <p:grpSpPr bwMode="auto">
              <a:xfrm>
                <a:off x="5921" y="3383"/>
                <a:ext cx="409" cy="100"/>
                <a:chOff x="5893" y="3385"/>
                <a:chExt cx="466" cy="115"/>
              </a:xfrm>
            </p:grpSpPr>
            <p:sp>
              <p:nvSpPr>
                <p:cNvPr id="3121"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22"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23"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24"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grpSp>
          <p:grpSp>
            <p:nvGrpSpPr>
              <p:cNvPr id="12" name="Group 58"/>
              <p:cNvGrpSpPr>
                <a:grpSpLocks noChangeAspect="1"/>
              </p:cNvGrpSpPr>
              <p:nvPr userDrawn="1"/>
            </p:nvGrpSpPr>
            <p:grpSpPr bwMode="auto">
              <a:xfrm>
                <a:off x="5921" y="3502"/>
                <a:ext cx="409" cy="101"/>
                <a:chOff x="5893" y="3521"/>
                <a:chExt cx="466" cy="115"/>
              </a:xfrm>
            </p:grpSpPr>
            <p:sp>
              <p:nvSpPr>
                <p:cNvPr id="3117"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18"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19"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20"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grpSp>
          <p:grpSp>
            <p:nvGrpSpPr>
              <p:cNvPr id="13" name="Group 63"/>
              <p:cNvGrpSpPr>
                <a:grpSpLocks noChangeAspect="1"/>
              </p:cNvGrpSpPr>
              <p:nvPr userDrawn="1"/>
            </p:nvGrpSpPr>
            <p:grpSpPr bwMode="auto">
              <a:xfrm>
                <a:off x="5921" y="3621"/>
                <a:ext cx="409" cy="101"/>
                <a:chOff x="5893" y="3657"/>
                <a:chExt cx="466" cy="115"/>
              </a:xfrm>
            </p:grpSpPr>
            <p:sp>
              <p:nvSpPr>
                <p:cNvPr id="3113"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14"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15"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16"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grpSp>
          <p:grpSp>
            <p:nvGrpSpPr>
              <p:cNvPr id="14" name="Group 68"/>
              <p:cNvGrpSpPr>
                <a:grpSpLocks noChangeAspect="1"/>
              </p:cNvGrpSpPr>
              <p:nvPr userDrawn="1"/>
            </p:nvGrpSpPr>
            <p:grpSpPr bwMode="auto">
              <a:xfrm>
                <a:off x="5921" y="3821"/>
                <a:ext cx="409" cy="101"/>
                <a:chOff x="5893" y="3884"/>
                <a:chExt cx="466" cy="115"/>
              </a:xfrm>
            </p:grpSpPr>
            <p:sp>
              <p:nvSpPr>
                <p:cNvPr id="3109"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10"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11"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12"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grpSp>
          <p:grpSp>
            <p:nvGrpSpPr>
              <p:cNvPr id="15" name="Group 73"/>
              <p:cNvGrpSpPr>
                <a:grpSpLocks noChangeAspect="1"/>
              </p:cNvGrpSpPr>
              <p:nvPr userDrawn="1"/>
            </p:nvGrpSpPr>
            <p:grpSpPr bwMode="auto">
              <a:xfrm>
                <a:off x="5921" y="3945"/>
                <a:ext cx="409" cy="101"/>
                <a:chOff x="5893" y="4026"/>
                <a:chExt cx="466" cy="115"/>
              </a:xfrm>
            </p:grpSpPr>
            <p:sp>
              <p:nvSpPr>
                <p:cNvPr id="3105"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06"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07"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08"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grpSp>
          <p:grpSp>
            <p:nvGrpSpPr>
              <p:cNvPr id="16" name="Group 78"/>
              <p:cNvGrpSpPr>
                <a:grpSpLocks noChangeAspect="1"/>
              </p:cNvGrpSpPr>
              <p:nvPr userDrawn="1"/>
            </p:nvGrpSpPr>
            <p:grpSpPr bwMode="auto">
              <a:xfrm>
                <a:off x="5921" y="4069"/>
                <a:ext cx="409" cy="101"/>
                <a:chOff x="5893" y="4167"/>
                <a:chExt cx="466" cy="115"/>
              </a:xfrm>
            </p:grpSpPr>
            <p:sp>
              <p:nvSpPr>
                <p:cNvPr id="3101"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02"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03"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04"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grpSp>
        </p:grpSp>
      </p:grpSp>
      <p:sp>
        <p:nvSpPr>
          <p:cNvPr id="3082" name="Rectangle 5"/>
          <p:cNvSpPr>
            <a:spLocks noChangeArrowheads="1"/>
          </p:cNvSpPr>
          <p:nvPr/>
        </p:nvSpPr>
        <p:spPr bwMode="auto">
          <a:xfrm>
            <a:off x="6361050" y="4876803"/>
            <a:ext cx="2097335" cy="3417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buClrTx/>
              <a:buFontTx/>
              <a:buNone/>
            </a:pPr>
            <a:r>
              <a:rPr lang="de-DE" altLang="zh-CN" sz="900" b="0">
                <a:solidFill>
                  <a:srgbClr val="000000"/>
                </a:solidFill>
                <a:latin typeface="FrutigerNext LT Bold" pitchFamily="1" charset="0"/>
                <a:ea typeface="ＭＳ Ｐゴシック" pitchFamily="34" charset="-128"/>
              </a:rPr>
              <a:t>Page </a:t>
            </a:r>
            <a:fld id="{8A3AEFC3-B008-441A-A725-D0B325EF3D69}" type="slidenum">
              <a:rPr lang="de-DE" altLang="zh-CN" sz="900" b="0">
                <a:solidFill>
                  <a:srgbClr val="000000"/>
                </a:solidFill>
                <a:latin typeface="FrutigerNext LT Bold" pitchFamily="1" charset="0"/>
                <a:ea typeface="ＭＳ Ｐゴシック" pitchFamily="34" charset="-128"/>
              </a:rPr>
              <a:pPr eaLnBrk="0" hangingPunct="0">
                <a:lnSpc>
                  <a:spcPct val="85000"/>
                </a:lnSpc>
                <a:buClrTx/>
                <a:buFontTx/>
                <a:buNone/>
              </a:pPr>
              <a:t>‹#›</a:t>
            </a:fld>
            <a:endParaRPr lang="en-GB" altLang="zh-CN" sz="900" b="0">
              <a:solidFill>
                <a:srgbClr val="000000"/>
              </a:solidFill>
              <a:latin typeface="FrutigerNext LT Bold" pitchFamily="1" charset="0"/>
              <a:ea typeface="ＭＳ Ｐゴシック" pitchFamily="34" charset="-128"/>
            </a:endParaRPr>
          </a:p>
        </p:txBody>
      </p:sp>
      <p:sp>
        <p:nvSpPr>
          <p:cNvPr id="10321" name="Text Box 81"/>
          <p:cNvSpPr txBox="1">
            <a:spLocks noChangeArrowheads="1"/>
          </p:cNvSpPr>
          <p:nvPr/>
        </p:nvSpPr>
        <p:spPr bwMode="auto">
          <a:xfrm>
            <a:off x="-2884134" y="997748"/>
            <a:ext cx="2775815" cy="2841575"/>
          </a:xfrm>
          <a:prstGeom prst="rect">
            <a:avLst/>
          </a:prstGeom>
          <a:noFill/>
          <a:ln>
            <a:noFill/>
          </a:ln>
          <a:effectLst/>
          <a:extLst>
            <a:ext uri="{909E8E84-426E-40DD-AFC4-6F175D3DCCD1}">
              <a14:hiddenFill xmlns="" xmlns:a14="http://schemas.microsoft.com/office/drawing/2010/main">
                <a:solidFill>
                  <a:srgbClr val="FFCC99"/>
                </a:solidFill>
              </a14:hiddenFill>
            </a:ext>
            <a:ext uri="{91240B29-F687-4F45-9708-019B960494DF}">
              <a14:hiddenLine xmlns="" xmlns:a14="http://schemas.microsoft.com/office/drawing/2010/main" w="9525" algn="ctr">
                <a:solidFill>
                  <a:srgbClr val="B2B2B2"/>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58700" tIns="29351" rIns="58700" bIns="29351">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buClrTx/>
              <a:buFontTx/>
              <a:buNone/>
              <a:defRPr/>
            </a:pPr>
            <a:r>
              <a:rPr lang="zh-CN" altLang="zh-CN" sz="800" b="0" smtClean="0">
                <a:solidFill>
                  <a:srgbClr val="FFFFFF"/>
                </a:solidFill>
                <a:latin typeface="FrutigerNext LT Regular" pitchFamily="34" charset="0"/>
              </a:rPr>
              <a:t>Slide title :32-35pt  </a:t>
            </a:r>
          </a:p>
          <a:p>
            <a:pPr algn="r" eaLnBrk="1" hangingPunct="1">
              <a:spcBef>
                <a:spcPct val="20000"/>
              </a:spcBef>
              <a:buClrTx/>
              <a:buFontTx/>
              <a:buNone/>
              <a:defRPr/>
            </a:pPr>
            <a:r>
              <a:rPr lang="zh-CN" altLang="zh-CN" sz="800" b="0" smtClean="0">
                <a:solidFill>
                  <a:srgbClr val="FFFFFF"/>
                </a:solidFill>
                <a:latin typeface="FrutigerNext LT Regular" pitchFamily="34" charset="0"/>
              </a:rPr>
              <a:t>Color: R153 G0 B0</a:t>
            </a:r>
          </a:p>
          <a:p>
            <a:pPr algn="r" eaLnBrk="1" hangingPunct="1">
              <a:spcBef>
                <a:spcPct val="20000"/>
              </a:spcBef>
              <a:buClrTx/>
              <a:buFontTx/>
              <a:buNone/>
              <a:defRPr/>
            </a:pPr>
            <a:r>
              <a:rPr lang="zh-CN" altLang="zh-CN" sz="800" b="0" smtClean="0">
                <a:solidFill>
                  <a:srgbClr val="FFFFFF"/>
                </a:solidFill>
                <a:latin typeface="FrutigerNext LT Regular" pitchFamily="34" charset="0"/>
              </a:rPr>
              <a:t>Corporate Font :</a:t>
            </a:r>
          </a:p>
          <a:p>
            <a:pPr algn="r" eaLnBrk="1" hangingPunct="1">
              <a:spcBef>
                <a:spcPct val="20000"/>
              </a:spcBef>
              <a:buClrTx/>
              <a:buFontTx/>
              <a:buNone/>
              <a:defRPr/>
            </a:pPr>
            <a:r>
              <a:rPr lang="zh-CN" altLang="zh-CN" sz="800" b="0" smtClean="0">
                <a:solidFill>
                  <a:srgbClr val="FFFFFF"/>
                </a:solidFill>
                <a:latin typeface="FrutigerNext LT Regular" pitchFamily="34" charset="0"/>
              </a:rPr>
              <a:t>FrutigerNext LT Medium</a:t>
            </a:r>
          </a:p>
          <a:p>
            <a:pPr algn="r" eaLnBrk="1" hangingPunct="1">
              <a:spcBef>
                <a:spcPct val="20000"/>
              </a:spcBef>
              <a:buClrTx/>
              <a:buFontTx/>
              <a:buNone/>
              <a:defRPr/>
            </a:pPr>
            <a:r>
              <a:rPr lang="zh-CN" altLang="zh-CN" sz="800" b="0" smtClean="0">
                <a:solidFill>
                  <a:srgbClr val="FFFFFF"/>
                </a:solidFill>
                <a:latin typeface="FrutigerNext LT Regular" pitchFamily="34" charset="0"/>
              </a:rPr>
              <a:t>Font to be used by customers and </a:t>
            </a:r>
          </a:p>
          <a:p>
            <a:pPr algn="r" eaLnBrk="1" hangingPunct="1">
              <a:spcBef>
                <a:spcPct val="20000"/>
              </a:spcBef>
              <a:buClrTx/>
              <a:buFontTx/>
              <a:buNone/>
              <a:defRPr/>
            </a:pPr>
            <a:r>
              <a:rPr lang="zh-CN" altLang="zh-CN" sz="800" b="0" smtClean="0">
                <a:solidFill>
                  <a:srgbClr val="FFFFFF"/>
                </a:solidFill>
                <a:latin typeface="FrutigerNext LT Regular" pitchFamily="34" charset="0"/>
              </a:rPr>
              <a:t>partners : </a:t>
            </a:r>
          </a:p>
          <a:p>
            <a:pPr algn="r" eaLnBrk="1" hangingPunct="1">
              <a:spcBef>
                <a:spcPct val="20000"/>
              </a:spcBef>
              <a:buClrTx/>
              <a:buFontTx/>
              <a:buNone/>
              <a:defRPr/>
            </a:pPr>
            <a:r>
              <a:rPr lang="zh-CN" altLang="zh-CN" sz="800" b="0" smtClean="0">
                <a:solidFill>
                  <a:srgbClr val="FFFFFF"/>
                </a:solidFill>
                <a:latin typeface="FrutigerNext LT Regular" pitchFamily="34" charset="0"/>
              </a:rPr>
              <a:t>Arial</a:t>
            </a:r>
          </a:p>
          <a:p>
            <a:pPr algn="r" eaLnBrk="1" hangingPunct="1">
              <a:spcBef>
                <a:spcPct val="20000"/>
              </a:spcBef>
              <a:buClrTx/>
              <a:buFontTx/>
              <a:buNone/>
              <a:defRPr/>
            </a:pPr>
            <a:endParaRPr lang="zh-CN" altLang="zh-CN" sz="800" b="0" smtClean="0">
              <a:solidFill>
                <a:srgbClr val="FFFFFF"/>
              </a:solidFill>
              <a:latin typeface="FrutigerNext LT Regular" pitchFamily="34" charset="0"/>
            </a:endParaRPr>
          </a:p>
          <a:p>
            <a:pPr algn="r" eaLnBrk="1" hangingPunct="1">
              <a:spcBef>
                <a:spcPct val="20000"/>
              </a:spcBef>
              <a:buClrTx/>
              <a:buFontTx/>
              <a:buNone/>
              <a:defRPr/>
            </a:pPr>
            <a:endParaRPr lang="zh-CN" altLang="zh-CN" sz="800" b="0" smtClean="0">
              <a:solidFill>
                <a:srgbClr val="FFFFFF"/>
              </a:solidFill>
              <a:latin typeface="FrutigerNext LT Regular" pitchFamily="34" charset="0"/>
            </a:endParaRPr>
          </a:p>
          <a:p>
            <a:pPr algn="r" eaLnBrk="1" hangingPunct="1">
              <a:spcBef>
                <a:spcPct val="20000"/>
              </a:spcBef>
              <a:buClrTx/>
              <a:buFontTx/>
              <a:buNone/>
              <a:defRPr/>
            </a:pPr>
            <a:endParaRPr lang="zh-CN" altLang="zh-CN" sz="800" b="0" smtClean="0">
              <a:solidFill>
                <a:srgbClr val="FFFFFF"/>
              </a:solidFill>
              <a:latin typeface="FrutigerNext LT Regular" pitchFamily="34" charset="0"/>
            </a:endParaRPr>
          </a:p>
          <a:p>
            <a:pPr algn="r" eaLnBrk="1" hangingPunct="1">
              <a:spcBef>
                <a:spcPct val="20000"/>
              </a:spcBef>
              <a:buClrTx/>
              <a:buFontTx/>
              <a:buNone/>
              <a:defRPr/>
            </a:pPr>
            <a:r>
              <a:rPr lang="zh-CN" altLang="zh-CN" sz="800" b="0" smtClean="0">
                <a:solidFill>
                  <a:srgbClr val="FFFFFF"/>
                </a:solidFill>
                <a:latin typeface="FrutigerNext LT Regular" pitchFamily="34" charset="0"/>
              </a:rPr>
              <a:t>Slide text :20-22pt</a:t>
            </a:r>
          </a:p>
          <a:p>
            <a:pPr algn="r" eaLnBrk="1" hangingPunct="1">
              <a:spcBef>
                <a:spcPct val="20000"/>
              </a:spcBef>
              <a:buClrTx/>
              <a:buFontTx/>
              <a:buNone/>
              <a:defRPr/>
            </a:pPr>
            <a:r>
              <a:rPr lang="zh-CN" altLang="zh-CN" sz="800" b="0" smtClean="0">
                <a:solidFill>
                  <a:srgbClr val="FFFFFF"/>
                </a:solidFill>
                <a:latin typeface="FrutigerNext LT Regular" pitchFamily="34" charset="0"/>
              </a:rPr>
              <a:t>Bullets level 2-5:</a:t>
            </a:r>
          </a:p>
          <a:p>
            <a:pPr algn="r" eaLnBrk="1" hangingPunct="1">
              <a:spcBef>
                <a:spcPct val="20000"/>
              </a:spcBef>
              <a:buClrTx/>
              <a:buFontTx/>
              <a:buNone/>
              <a:defRPr/>
            </a:pPr>
            <a:r>
              <a:rPr lang="zh-CN" altLang="zh-CN" sz="800" b="0" smtClean="0">
                <a:solidFill>
                  <a:srgbClr val="FFFFFF"/>
                </a:solidFill>
                <a:latin typeface="FrutigerNext LT Regular" pitchFamily="34" charset="0"/>
              </a:rPr>
              <a:t> 18pt  </a:t>
            </a:r>
          </a:p>
          <a:p>
            <a:pPr algn="r" eaLnBrk="1" hangingPunct="1">
              <a:spcBef>
                <a:spcPct val="20000"/>
              </a:spcBef>
              <a:buClrTx/>
              <a:buFontTx/>
              <a:buNone/>
              <a:defRPr/>
            </a:pPr>
            <a:r>
              <a:rPr lang="zh-CN" altLang="zh-CN" sz="800" b="0" smtClean="0">
                <a:solidFill>
                  <a:srgbClr val="FFFFFF"/>
                </a:solidFill>
                <a:latin typeface="FrutigerNext LT Regular" pitchFamily="34" charset="0"/>
              </a:rPr>
              <a:t>Color:Black</a:t>
            </a:r>
          </a:p>
          <a:p>
            <a:pPr algn="r" eaLnBrk="1" hangingPunct="1">
              <a:spcBef>
                <a:spcPct val="20000"/>
              </a:spcBef>
              <a:buClrTx/>
              <a:buFontTx/>
              <a:buNone/>
              <a:defRPr/>
            </a:pPr>
            <a:r>
              <a:rPr lang="zh-CN" altLang="zh-CN" sz="800" b="0" smtClean="0">
                <a:solidFill>
                  <a:srgbClr val="FFFFFF"/>
                </a:solidFill>
                <a:latin typeface="FrutigerNext LT Regular" pitchFamily="34" charset="0"/>
              </a:rPr>
              <a:t>Corporate Font :</a:t>
            </a:r>
          </a:p>
          <a:p>
            <a:pPr algn="r" eaLnBrk="1" hangingPunct="1">
              <a:spcBef>
                <a:spcPct val="20000"/>
              </a:spcBef>
              <a:buClrTx/>
              <a:buFontTx/>
              <a:buNone/>
              <a:defRPr/>
            </a:pPr>
            <a:r>
              <a:rPr lang="zh-CN" altLang="zh-CN" sz="800" b="0" smtClean="0">
                <a:solidFill>
                  <a:srgbClr val="FFFFFF"/>
                </a:solidFill>
                <a:latin typeface="FrutigerNext LT Regular" pitchFamily="34" charset="0"/>
              </a:rPr>
              <a:t>FrutigerNext LT Medium</a:t>
            </a:r>
          </a:p>
          <a:p>
            <a:pPr algn="r" eaLnBrk="1" hangingPunct="1">
              <a:spcBef>
                <a:spcPct val="20000"/>
              </a:spcBef>
              <a:buClrTx/>
              <a:buFontTx/>
              <a:buNone/>
              <a:defRPr/>
            </a:pPr>
            <a:r>
              <a:rPr lang="zh-CN" altLang="zh-CN" sz="800" b="0" smtClean="0">
                <a:solidFill>
                  <a:srgbClr val="FFFFFF"/>
                </a:solidFill>
                <a:latin typeface="FrutigerNext LT Regular" pitchFamily="34" charset="0"/>
              </a:rPr>
              <a:t>Font to be used by customers and </a:t>
            </a:r>
          </a:p>
          <a:p>
            <a:pPr algn="r" eaLnBrk="1" hangingPunct="1">
              <a:spcBef>
                <a:spcPct val="20000"/>
              </a:spcBef>
              <a:buClrTx/>
              <a:buFontTx/>
              <a:buNone/>
              <a:defRPr/>
            </a:pPr>
            <a:r>
              <a:rPr lang="zh-CN" altLang="zh-CN" sz="800" b="0" smtClean="0">
                <a:solidFill>
                  <a:srgbClr val="FFFFFF"/>
                </a:solidFill>
                <a:latin typeface="FrutigerNext LT Regular" pitchFamily="34" charset="0"/>
              </a:rPr>
              <a:t>partners : </a:t>
            </a:r>
          </a:p>
          <a:p>
            <a:pPr algn="r" eaLnBrk="1" hangingPunct="1">
              <a:spcBef>
                <a:spcPct val="20000"/>
              </a:spcBef>
              <a:buClrTx/>
              <a:buFontTx/>
              <a:buNone/>
              <a:defRPr/>
            </a:pPr>
            <a:r>
              <a:rPr lang="zh-CN" altLang="zh-CN" sz="800" b="0" smtClean="0">
                <a:solidFill>
                  <a:srgbClr val="FFFFFF"/>
                </a:solidFill>
                <a:latin typeface="FrutigerNext LT Regular" pitchFamily="34" charset="0"/>
              </a:rPr>
              <a:t>Arial</a:t>
            </a:r>
          </a:p>
        </p:txBody>
      </p:sp>
      <p:sp>
        <p:nvSpPr>
          <p:cNvPr id="3084" name="Text Box 84"/>
          <p:cNvSpPr txBox="1">
            <a:spLocks noChangeArrowheads="1"/>
          </p:cNvSpPr>
          <p:nvPr/>
        </p:nvSpPr>
        <p:spPr bwMode="auto">
          <a:xfrm>
            <a:off x="9252320" y="42867"/>
            <a:ext cx="1295063" cy="807845"/>
          </a:xfrm>
          <a:prstGeom prst="rect">
            <a:avLst/>
          </a:prstGeom>
          <a:noFill/>
          <a:ln>
            <a:noFill/>
          </a:ln>
          <a:effectLst/>
          <a:extLst>
            <a:ext uri="{909E8E84-426E-40DD-AFC4-6F175D3DCCD1}">
              <a14:hiddenFill xmlns="" xmlns:a14="http://schemas.microsoft.com/office/drawing/2010/main">
                <a:solidFill>
                  <a:srgbClr val="FFCC99"/>
                </a:solidFill>
              </a14:hiddenFill>
            </a:ext>
            <a:ext uri="{91240B29-F687-4F45-9708-019B960494DF}">
              <a14:hiddenLine xmlns="" xmlns:a14="http://schemas.microsoft.com/office/drawing/2010/main" w="9525">
                <a:solidFill>
                  <a:srgbClr val="B2B2B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68512" tIns="34256" rIns="68512" bIns="34256">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ClrTx/>
              <a:buFontTx/>
              <a:buNone/>
            </a:pPr>
            <a:r>
              <a:rPr lang="en-US" altLang="zh-CN" sz="800" b="0">
                <a:solidFill>
                  <a:srgbClr val="FFFFFF"/>
                </a:solidFill>
                <a:latin typeface="FrutigerNext LT Regular" charset="0"/>
              </a:rPr>
              <a:t>Top right  corner  for   field-mark, customer or partner logotypes. </a:t>
            </a:r>
          </a:p>
          <a:p>
            <a:pPr eaLnBrk="1" hangingPunct="1">
              <a:buClrTx/>
              <a:buFontTx/>
              <a:buNone/>
            </a:pPr>
            <a:endParaRPr lang="en-US" altLang="zh-CN" sz="800" b="0">
              <a:solidFill>
                <a:srgbClr val="FFFFFF"/>
              </a:solidFill>
              <a:latin typeface="FrutigerNext LT Regular" charset="0"/>
            </a:endParaRPr>
          </a:p>
          <a:p>
            <a:pPr eaLnBrk="1" hangingPunct="1">
              <a:buClrTx/>
              <a:buFontTx/>
              <a:buNone/>
            </a:pPr>
            <a:r>
              <a:rPr lang="en-US" altLang="zh-CN" sz="800" b="0">
                <a:solidFill>
                  <a:srgbClr val="FFFFFF"/>
                </a:solidFill>
                <a:latin typeface="FrutigerNext LT Regular" charset="0"/>
              </a:rPr>
              <a:t>----------------   </a:t>
            </a:r>
          </a:p>
          <a:p>
            <a:pPr eaLnBrk="1" hangingPunct="1">
              <a:buClrTx/>
              <a:buFontTx/>
              <a:buNone/>
            </a:pPr>
            <a:endParaRPr lang="zh-CN" altLang="en-US" sz="800" b="0">
              <a:solidFill>
                <a:srgbClr val="FFFFFF"/>
              </a:solidFill>
              <a:latin typeface="FrutigerNext LT Regular" charset="0"/>
            </a:endParaRPr>
          </a:p>
        </p:txBody>
      </p:sp>
      <p:sp>
        <p:nvSpPr>
          <p:cNvPr id="3085" name="Text Box 85"/>
          <p:cNvSpPr txBox="1">
            <a:spLocks noChangeArrowheads="1"/>
          </p:cNvSpPr>
          <p:nvPr/>
        </p:nvSpPr>
        <p:spPr bwMode="auto">
          <a:xfrm>
            <a:off x="9252320" y="897733"/>
            <a:ext cx="1295063" cy="1423398"/>
          </a:xfrm>
          <a:prstGeom prst="rect">
            <a:avLst/>
          </a:prstGeom>
          <a:noFill/>
          <a:ln>
            <a:noFill/>
          </a:ln>
          <a:effectLst/>
          <a:extLst>
            <a:ext uri="{909E8E84-426E-40DD-AFC4-6F175D3DCCD1}">
              <a14:hiddenFill xmlns="" xmlns:a14="http://schemas.microsoft.com/office/drawing/2010/main">
                <a:solidFill>
                  <a:srgbClr val="FFCC99"/>
                </a:solidFill>
              </a14:hiddenFill>
            </a:ext>
            <a:ext uri="{91240B29-F687-4F45-9708-019B960494DF}">
              <a14:hiddenLine xmlns="" xmlns:a14="http://schemas.microsoft.com/office/drawing/2010/main" w="9525">
                <a:solidFill>
                  <a:srgbClr val="B2B2B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68512" tIns="34256" rIns="68512" bIns="34256">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ClrTx/>
              <a:buFontTx/>
              <a:buNone/>
            </a:pPr>
            <a:r>
              <a:rPr lang="en-US" altLang="zh-CN" sz="800" b="0">
                <a:solidFill>
                  <a:srgbClr val="FFFFFF"/>
                </a:solidFill>
                <a:latin typeface="FrutigerNext LT Regular" charset="0"/>
              </a:rPr>
              <a:t>The following nine groups of colors are an example of how our design colors can be used, please take note that you should only use one design color group per slide. </a:t>
            </a:r>
          </a:p>
          <a:p>
            <a:pPr eaLnBrk="1" hangingPunct="1">
              <a:buClrTx/>
              <a:buFontTx/>
              <a:buNone/>
            </a:pPr>
            <a:r>
              <a:rPr lang="en-US" altLang="zh-CN" sz="800" b="0">
                <a:solidFill>
                  <a:srgbClr val="FFFFFF"/>
                </a:solidFill>
                <a:latin typeface="FrutigerNext LT Regular" charset="0"/>
              </a:rPr>
              <a:t> For specific usage details, refer to the “Typesetting Standard”.</a:t>
            </a:r>
          </a:p>
        </p:txBody>
      </p:sp>
      <p:sp>
        <p:nvSpPr>
          <p:cNvPr id="79" name="Rectangle 21"/>
          <p:cNvSpPr>
            <a:spLocks noChangeArrowheads="1"/>
          </p:cNvSpPr>
          <p:nvPr/>
        </p:nvSpPr>
        <p:spPr bwMode="auto">
          <a:xfrm>
            <a:off x="666107" y="4816817"/>
            <a:ext cx="1360385" cy="1538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0000" tIns="0" rIns="60000" bIns="0">
            <a:spAutoFit/>
          </a:bodyPr>
          <a:lstStyle>
            <a:defPPr>
              <a:defRPr lang="zh-CN"/>
            </a:defPPr>
            <a:lvl1pPr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1pPr>
            <a:lvl2pPr marL="4572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2pPr>
            <a:lvl3pPr marL="9144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3pPr>
            <a:lvl4pPr marL="13716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4pPr>
            <a:lvl5pPr marL="18288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5pPr>
            <a:lvl6pPr marL="2286000" algn="l" defTabSz="914400" rtl="0" eaLnBrk="1" latinLnBrk="0" hangingPunct="1">
              <a:defRPr b="1" kern="1200">
                <a:solidFill>
                  <a:schemeClr val="tx1"/>
                </a:solidFill>
                <a:latin typeface="Arial" charset="0"/>
                <a:ea typeface="宋体" pitchFamily="2" charset="-122"/>
                <a:cs typeface="+mn-cs"/>
              </a:defRPr>
            </a:lvl6pPr>
            <a:lvl7pPr marL="2743200" algn="l" defTabSz="914400" rtl="0" eaLnBrk="1" latinLnBrk="0" hangingPunct="1">
              <a:defRPr b="1" kern="1200">
                <a:solidFill>
                  <a:schemeClr val="tx1"/>
                </a:solidFill>
                <a:latin typeface="Arial" charset="0"/>
                <a:ea typeface="宋体" pitchFamily="2" charset="-122"/>
                <a:cs typeface="+mn-cs"/>
              </a:defRPr>
            </a:lvl7pPr>
            <a:lvl8pPr marL="3200400" algn="l" defTabSz="914400" rtl="0" eaLnBrk="1" latinLnBrk="0" hangingPunct="1">
              <a:defRPr b="1" kern="1200">
                <a:solidFill>
                  <a:schemeClr val="tx1"/>
                </a:solidFill>
                <a:latin typeface="Arial" charset="0"/>
                <a:ea typeface="宋体" pitchFamily="2" charset="-122"/>
                <a:cs typeface="+mn-cs"/>
              </a:defRPr>
            </a:lvl8pPr>
            <a:lvl9pPr marL="3657600" algn="l" defTabSz="914400" rtl="0" eaLnBrk="1" latinLnBrk="0" hangingPunct="1">
              <a:defRPr b="1" kern="1200">
                <a:solidFill>
                  <a:schemeClr val="tx1"/>
                </a:solidFill>
                <a:latin typeface="Arial" charset="0"/>
                <a:ea typeface="宋体" pitchFamily="2" charset="-122"/>
                <a:cs typeface="+mn-cs"/>
              </a:defRPr>
            </a:lvl9pPr>
          </a:lstStyle>
          <a:p>
            <a:pPr defTabSz="600681" eaLnBrk="0" hangingPunct="0">
              <a:buClrTx/>
              <a:buFontTx/>
              <a:buNone/>
            </a:pPr>
            <a:r>
              <a:rPr lang="en-US" altLang="zh-CN" sz="1000" b="0" dirty="0">
                <a:solidFill>
                  <a:schemeClr val="tx1">
                    <a:lumMod val="75000"/>
                    <a:lumOff val="25000"/>
                  </a:schemeClr>
                </a:solidFill>
                <a:latin typeface="FrutigerNext LT Bold" pitchFamily="1" charset="0"/>
                <a:ea typeface="ＭＳ Ｐゴシック" pitchFamily="34" charset="-128"/>
              </a:rPr>
              <a:t>Huawei Confidential </a:t>
            </a:r>
          </a:p>
        </p:txBody>
      </p:sp>
    </p:spTree>
    <p:extLst>
      <p:ext uri="{BB962C8B-B14F-4D97-AF65-F5344CB8AC3E}">
        <p14:creationId xmlns="" xmlns:p14="http://schemas.microsoft.com/office/powerpoint/2010/main" val="4025030271"/>
      </p:ext>
    </p:extLst>
  </p:cSld>
  <p:clrMap bg1="lt1" tx1="dk1" bg2="lt2" tx2="dk2" accent1="accent1" accent2="accent2" accent3="accent3" accent4="accent4" accent5="accent5" accent6="accent6" hlink="hlink" folHlink="folHlink"/>
  <p:sldLayoutIdLst>
    <p:sldLayoutId id="2147484002" r:id="rId1"/>
  </p:sldLayoutIdLst>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txStyles>
    <p:titleStyle>
      <a:lvl1pPr algn="l" rtl="0" eaLnBrk="1" fontAlgn="base" hangingPunct="1">
        <a:spcBef>
          <a:spcPct val="0"/>
        </a:spcBef>
        <a:spcAft>
          <a:spcPct val="0"/>
        </a:spcAft>
        <a:defRPr sz="2400" b="1">
          <a:solidFill>
            <a:srgbClr val="990000"/>
          </a:solidFill>
          <a:latin typeface="FrutigerNext LT Medium" pitchFamily="34" charset="0"/>
          <a:ea typeface="黑体" pitchFamily="49" charset="-122"/>
          <a:cs typeface="+mj-cs"/>
        </a:defRPr>
      </a:lvl1pPr>
      <a:lvl2pPr algn="l" rtl="0" eaLnBrk="1" fontAlgn="base" hangingPunct="1">
        <a:spcBef>
          <a:spcPct val="0"/>
        </a:spcBef>
        <a:spcAft>
          <a:spcPct val="0"/>
        </a:spcAft>
        <a:defRPr sz="2400" b="1">
          <a:solidFill>
            <a:srgbClr val="990000"/>
          </a:solidFill>
          <a:latin typeface="FrutigerNext LT Medium" pitchFamily="34" charset="0"/>
          <a:ea typeface="黑体" pitchFamily="49" charset="-122"/>
          <a:cs typeface="宋体" charset="-122"/>
        </a:defRPr>
      </a:lvl2pPr>
      <a:lvl3pPr algn="l" rtl="0" eaLnBrk="1" fontAlgn="base" hangingPunct="1">
        <a:spcBef>
          <a:spcPct val="0"/>
        </a:spcBef>
        <a:spcAft>
          <a:spcPct val="0"/>
        </a:spcAft>
        <a:defRPr sz="2400" b="1">
          <a:solidFill>
            <a:srgbClr val="990000"/>
          </a:solidFill>
          <a:latin typeface="FrutigerNext LT Medium" pitchFamily="34" charset="0"/>
          <a:ea typeface="黑体" pitchFamily="49" charset="-122"/>
          <a:cs typeface="宋体" charset="-122"/>
        </a:defRPr>
      </a:lvl3pPr>
      <a:lvl4pPr algn="l" rtl="0" eaLnBrk="1" fontAlgn="base" hangingPunct="1">
        <a:spcBef>
          <a:spcPct val="0"/>
        </a:spcBef>
        <a:spcAft>
          <a:spcPct val="0"/>
        </a:spcAft>
        <a:defRPr sz="2400" b="1">
          <a:solidFill>
            <a:srgbClr val="990000"/>
          </a:solidFill>
          <a:latin typeface="FrutigerNext LT Medium" pitchFamily="34" charset="0"/>
          <a:ea typeface="黑体" pitchFamily="49" charset="-122"/>
          <a:cs typeface="宋体" charset="-122"/>
        </a:defRPr>
      </a:lvl4pPr>
      <a:lvl5pPr algn="l" rtl="0" eaLnBrk="1" fontAlgn="base" hangingPunct="1">
        <a:spcBef>
          <a:spcPct val="0"/>
        </a:spcBef>
        <a:spcAft>
          <a:spcPct val="0"/>
        </a:spcAft>
        <a:defRPr sz="2400" b="1">
          <a:solidFill>
            <a:srgbClr val="990000"/>
          </a:solidFill>
          <a:latin typeface="FrutigerNext LT Medium" pitchFamily="34" charset="0"/>
          <a:ea typeface="黑体" pitchFamily="49" charset="-122"/>
          <a:cs typeface="宋体" charset="-122"/>
        </a:defRPr>
      </a:lvl5pPr>
      <a:lvl6pPr marL="342569"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6pPr>
      <a:lvl7pPr marL="685132"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7pPr>
      <a:lvl8pPr marL="1027698"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8pPr>
      <a:lvl9pPr marL="1370262"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9pPr>
    </p:titleStyle>
    <p:bodyStyle>
      <a:lvl1pPr marL="256926" indent="-256926" algn="l" rtl="0" eaLnBrk="1" fontAlgn="base" hangingPunct="1">
        <a:lnSpc>
          <a:spcPct val="140000"/>
        </a:lnSpc>
        <a:spcBef>
          <a:spcPct val="0"/>
        </a:spcBef>
        <a:spcAft>
          <a:spcPct val="0"/>
        </a:spcAft>
        <a:buClr>
          <a:srgbClr val="777777"/>
        </a:buClr>
        <a:buSzPct val="60000"/>
        <a:buFont typeface="Wingdings" pitchFamily="2" charset="2"/>
        <a:buChar char="l"/>
        <a:defRPr sz="1500" b="1">
          <a:solidFill>
            <a:schemeClr val="tx1"/>
          </a:solidFill>
          <a:latin typeface="FrutigerNext LT Regular" pitchFamily="34" charset="0"/>
          <a:ea typeface="黑体" pitchFamily="49" charset="-122"/>
          <a:cs typeface="+mn-cs"/>
        </a:defRPr>
      </a:lvl1pPr>
      <a:lvl2pPr marL="556669" indent="-214105" algn="l" rtl="0" eaLnBrk="1" fontAlgn="base" hangingPunct="1">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856413" indent="-171284" algn="l" rtl="0" eaLnBrk="1" fontAlgn="base" hangingPunct="1">
        <a:lnSpc>
          <a:spcPct val="140000"/>
        </a:lnSpc>
        <a:spcBef>
          <a:spcPct val="0"/>
        </a:spcBef>
        <a:spcAft>
          <a:spcPct val="0"/>
        </a:spcAft>
        <a:buSzPct val="50000"/>
        <a:buFont typeface="Wingdings" pitchFamily="2" charset="2"/>
        <a:buChar char="n"/>
        <a:defRPr sz="1200">
          <a:solidFill>
            <a:schemeClr val="tx1"/>
          </a:solidFill>
          <a:latin typeface="FrutigerNext LT Regular" pitchFamily="34" charset="0"/>
          <a:ea typeface="+mn-ea"/>
          <a:cs typeface="+mn-cs"/>
        </a:defRPr>
      </a:lvl3pPr>
      <a:lvl4pPr marL="1198980" indent="-171284" algn="l" rtl="0" eaLnBrk="1" fontAlgn="base" hangingPunct="1">
        <a:lnSpc>
          <a:spcPct val="140000"/>
        </a:lnSpc>
        <a:spcBef>
          <a:spcPct val="0"/>
        </a:spcBef>
        <a:spcAft>
          <a:spcPct val="0"/>
        </a:spcAft>
        <a:buChar char="–"/>
        <a:defRPr sz="1000">
          <a:solidFill>
            <a:schemeClr val="tx1"/>
          </a:solidFill>
          <a:latin typeface="FrutigerNext LT Regular" pitchFamily="34" charset="0"/>
          <a:ea typeface="+mn-ea"/>
          <a:cs typeface="+mn-cs"/>
        </a:defRPr>
      </a:lvl4pPr>
      <a:lvl5pPr marL="1541545" indent="-171284" algn="l" rtl="0" eaLnBrk="1" fontAlgn="base" hangingPunct="1">
        <a:lnSpc>
          <a:spcPct val="140000"/>
        </a:lnSpc>
        <a:spcBef>
          <a:spcPct val="0"/>
        </a:spcBef>
        <a:spcAft>
          <a:spcPct val="0"/>
        </a:spcAft>
        <a:buFont typeface="Arial" charset="0"/>
        <a:buChar char="~"/>
        <a:defRPr sz="900">
          <a:solidFill>
            <a:schemeClr val="tx1"/>
          </a:solidFill>
          <a:latin typeface="FrutigerNext LT Regular" pitchFamily="34" charset="0"/>
          <a:ea typeface="+mn-ea"/>
          <a:cs typeface="+mn-cs"/>
        </a:defRPr>
      </a:lvl5pPr>
      <a:lvl6pPr marL="1884112" indent="-171284" algn="l" rtl="0" eaLnBrk="1" fontAlgn="base" hangingPunct="1">
        <a:spcBef>
          <a:spcPct val="20000"/>
        </a:spcBef>
        <a:spcAft>
          <a:spcPct val="0"/>
        </a:spcAft>
        <a:buFont typeface="Arial" charset="0"/>
        <a:buChar char="~"/>
        <a:defRPr sz="1200">
          <a:solidFill>
            <a:schemeClr val="tx1"/>
          </a:solidFill>
          <a:latin typeface="+mn-lt"/>
          <a:ea typeface="+mn-ea"/>
          <a:cs typeface="+mn-cs"/>
        </a:defRPr>
      </a:lvl6pPr>
      <a:lvl7pPr marL="2226678" indent="-171284" algn="l" rtl="0" eaLnBrk="1" fontAlgn="base" hangingPunct="1">
        <a:spcBef>
          <a:spcPct val="20000"/>
        </a:spcBef>
        <a:spcAft>
          <a:spcPct val="0"/>
        </a:spcAft>
        <a:buFont typeface="Arial" charset="0"/>
        <a:buChar char="~"/>
        <a:defRPr sz="1200">
          <a:solidFill>
            <a:schemeClr val="tx1"/>
          </a:solidFill>
          <a:latin typeface="+mn-lt"/>
          <a:ea typeface="+mn-ea"/>
          <a:cs typeface="+mn-cs"/>
        </a:defRPr>
      </a:lvl7pPr>
      <a:lvl8pPr marL="2569243" indent="-171284" algn="l" rtl="0" eaLnBrk="1" fontAlgn="base" hangingPunct="1">
        <a:spcBef>
          <a:spcPct val="20000"/>
        </a:spcBef>
        <a:spcAft>
          <a:spcPct val="0"/>
        </a:spcAft>
        <a:buFont typeface="Arial" charset="0"/>
        <a:buChar char="~"/>
        <a:defRPr sz="1200">
          <a:solidFill>
            <a:schemeClr val="tx1"/>
          </a:solidFill>
          <a:latin typeface="+mn-lt"/>
          <a:ea typeface="+mn-ea"/>
          <a:cs typeface="+mn-cs"/>
        </a:defRPr>
      </a:lvl8pPr>
      <a:lvl9pPr marL="2911809" indent="-171284" algn="l" rtl="0" eaLnBrk="1" fontAlgn="base" hangingPunct="1">
        <a:spcBef>
          <a:spcPct val="20000"/>
        </a:spcBef>
        <a:spcAft>
          <a:spcPct val="0"/>
        </a:spcAft>
        <a:buFont typeface="Arial" charset="0"/>
        <a:buChar char="~"/>
        <a:defRPr sz="1200">
          <a:solidFill>
            <a:schemeClr val="tx1"/>
          </a:solidFill>
          <a:latin typeface="+mn-lt"/>
          <a:ea typeface="+mn-ea"/>
          <a:cs typeface="+mn-cs"/>
        </a:defRPr>
      </a:lvl9pPr>
    </p:bodyStyle>
    <p:otherStyle>
      <a:defPPr>
        <a:defRPr lang="zh-CN"/>
      </a:defPPr>
      <a:lvl1pPr marL="0" algn="l" defTabSz="685132" rtl="0" eaLnBrk="1" latinLnBrk="0" hangingPunct="1">
        <a:defRPr sz="1300" kern="1200">
          <a:solidFill>
            <a:schemeClr val="tx1"/>
          </a:solidFill>
          <a:latin typeface="+mn-lt"/>
          <a:ea typeface="+mn-ea"/>
          <a:cs typeface="+mn-cs"/>
        </a:defRPr>
      </a:lvl1pPr>
      <a:lvl2pPr marL="342569" algn="l" defTabSz="685132" rtl="0" eaLnBrk="1" latinLnBrk="0" hangingPunct="1">
        <a:defRPr sz="1300" kern="1200">
          <a:solidFill>
            <a:schemeClr val="tx1"/>
          </a:solidFill>
          <a:latin typeface="+mn-lt"/>
          <a:ea typeface="+mn-ea"/>
          <a:cs typeface="+mn-cs"/>
        </a:defRPr>
      </a:lvl2pPr>
      <a:lvl3pPr marL="685132" algn="l" defTabSz="685132" rtl="0" eaLnBrk="1" latinLnBrk="0" hangingPunct="1">
        <a:defRPr sz="1300" kern="1200">
          <a:solidFill>
            <a:schemeClr val="tx1"/>
          </a:solidFill>
          <a:latin typeface="+mn-lt"/>
          <a:ea typeface="+mn-ea"/>
          <a:cs typeface="+mn-cs"/>
        </a:defRPr>
      </a:lvl3pPr>
      <a:lvl4pPr marL="1027698" algn="l" defTabSz="685132" rtl="0" eaLnBrk="1" latinLnBrk="0" hangingPunct="1">
        <a:defRPr sz="1300" kern="1200">
          <a:solidFill>
            <a:schemeClr val="tx1"/>
          </a:solidFill>
          <a:latin typeface="+mn-lt"/>
          <a:ea typeface="+mn-ea"/>
          <a:cs typeface="+mn-cs"/>
        </a:defRPr>
      </a:lvl4pPr>
      <a:lvl5pPr marL="1370262" algn="l" defTabSz="685132" rtl="0" eaLnBrk="1" latinLnBrk="0" hangingPunct="1">
        <a:defRPr sz="1300" kern="1200">
          <a:solidFill>
            <a:schemeClr val="tx1"/>
          </a:solidFill>
          <a:latin typeface="+mn-lt"/>
          <a:ea typeface="+mn-ea"/>
          <a:cs typeface="+mn-cs"/>
        </a:defRPr>
      </a:lvl5pPr>
      <a:lvl6pPr marL="1712828" algn="l" defTabSz="685132" rtl="0" eaLnBrk="1" latinLnBrk="0" hangingPunct="1">
        <a:defRPr sz="1300" kern="1200">
          <a:solidFill>
            <a:schemeClr val="tx1"/>
          </a:solidFill>
          <a:latin typeface="+mn-lt"/>
          <a:ea typeface="+mn-ea"/>
          <a:cs typeface="+mn-cs"/>
        </a:defRPr>
      </a:lvl6pPr>
      <a:lvl7pPr marL="2055396" algn="l" defTabSz="685132" rtl="0" eaLnBrk="1" latinLnBrk="0" hangingPunct="1">
        <a:defRPr sz="1300" kern="1200">
          <a:solidFill>
            <a:schemeClr val="tx1"/>
          </a:solidFill>
          <a:latin typeface="+mn-lt"/>
          <a:ea typeface="+mn-ea"/>
          <a:cs typeface="+mn-cs"/>
        </a:defRPr>
      </a:lvl7pPr>
      <a:lvl8pPr marL="2397960" algn="l" defTabSz="685132" rtl="0" eaLnBrk="1" latinLnBrk="0" hangingPunct="1">
        <a:defRPr sz="1300" kern="1200">
          <a:solidFill>
            <a:schemeClr val="tx1"/>
          </a:solidFill>
          <a:latin typeface="+mn-lt"/>
          <a:ea typeface="+mn-ea"/>
          <a:cs typeface="+mn-cs"/>
        </a:defRPr>
      </a:lvl8pPr>
      <a:lvl9pPr marL="2740524" algn="l" defTabSz="685132" rtl="0" eaLnBrk="1" latinLnBrk="0" hangingPunct="1">
        <a:defRPr sz="13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长条"/>
          <p:cNvPicPr>
            <a:picLocks noChangeAspect="1" noChangeArrowheads="1"/>
          </p:cNvPicPr>
          <p:nvPr/>
        </p:nvPicPr>
        <p:blipFill>
          <a:blip r:embed="rId14" cstate="email">
            <a:lum contrast="6000"/>
          </a:blip>
          <a:srcRect/>
          <a:stretch>
            <a:fillRect/>
          </a:stretch>
        </p:blipFill>
        <p:spPr bwMode="auto">
          <a:xfrm>
            <a:off x="0" y="4677969"/>
            <a:ext cx="9144000" cy="464344"/>
          </a:xfrm>
          <a:prstGeom prst="rect">
            <a:avLst/>
          </a:prstGeom>
          <a:noFill/>
          <a:ln w="9525">
            <a:noFill/>
            <a:miter lim="800000"/>
            <a:headEnd/>
            <a:tailEnd/>
          </a:ln>
        </p:spPr>
      </p:pic>
      <p:sp>
        <p:nvSpPr>
          <p:cNvPr id="663555" name="Rectangle 3"/>
          <p:cNvSpPr>
            <a:spLocks noChangeArrowheads="1"/>
          </p:cNvSpPr>
          <p:nvPr/>
        </p:nvSpPr>
        <p:spPr bwMode="auto">
          <a:xfrm>
            <a:off x="-1844988" y="396479"/>
            <a:ext cx="1844988" cy="3980259"/>
          </a:xfrm>
          <a:prstGeom prst="rect">
            <a:avLst/>
          </a:prstGeom>
          <a:noFill/>
          <a:ln w="9525">
            <a:noFill/>
            <a:miter lim="800000"/>
            <a:headEnd/>
            <a:tailEnd/>
          </a:ln>
          <a:effectLst/>
        </p:spPr>
        <p:txBody>
          <a:bodyPr lIns="65766" tIns="32881" rIns="65766" bIns="32881"/>
          <a:lstStyle/>
          <a:p>
            <a:pPr algn="r" defTabSz="657571">
              <a:lnSpc>
                <a:spcPct val="125000"/>
              </a:lnSpc>
              <a:buClr>
                <a:srgbClr val="990000"/>
              </a:buClr>
              <a:buFont typeface="Wingdings" pitchFamily="2" charset="2"/>
              <a:buNone/>
              <a:defRPr/>
            </a:pPr>
            <a:r>
              <a:rPr lang="zh-CN" altLang="en-US" sz="900" b="0" dirty="0">
                <a:solidFill>
                  <a:srgbClr val="FFFFFF"/>
                </a:solidFill>
              </a:rPr>
              <a:t>英文标题</a:t>
            </a:r>
            <a:r>
              <a:rPr lang="en-US" altLang="zh-CN" sz="900" b="0" dirty="0">
                <a:solidFill>
                  <a:srgbClr val="FFFFFF"/>
                </a:solidFill>
              </a:rPr>
              <a:t>:32-35pt  </a:t>
            </a:r>
            <a:endParaRPr lang="zh-CN" altLang="en-US" sz="900" b="0" dirty="0">
              <a:solidFill>
                <a:srgbClr val="FFFFFF"/>
              </a:solidFill>
            </a:endParaRPr>
          </a:p>
          <a:p>
            <a:pPr algn="r" defTabSz="657571">
              <a:lnSpc>
                <a:spcPct val="125000"/>
              </a:lnSpc>
              <a:buClr>
                <a:srgbClr val="990000"/>
              </a:buClr>
              <a:buFont typeface="Wingdings" pitchFamily="2" charset="2"/>
              <a:buNone/>
              <a:defRPr/>
            </a:pPr>
            <a:r>
              <a:rPr lang="zh-CN" altLang="en-US" sz="900" b="0" dirty="0">
                <a:solidFill>
                  <a:srgbClr val="FFFFFF"/>
                </a:solidFill>
              </a:rPr>
              <a:t>颜色</a:t>
            </a:r>
            <a:r>
              <a:rPr lang="en-US" altLang="zh-CN" sz="900" b="0" dirty="0">
                <a:solidFill>
                  <a:srgbClr val="FFFFFF"/>
                </a:solidFill>
              </a:rPr>
              <a:t>: R153 G0 B0</a:t>
            </a:r>
          </a:p>
          <a:p>
            <a:pPr algn="r" defTabSz="657571">
              <a:lnSpc>
                <a:spcPct val="125000"/>
              </a:lnSpc>
              <a:buClr>
                <a:srgbClr val="990000"/>
              </a:buClr>
              <a:buFont typeface="Wingdings" pitchFamily="2" charset="2"/>
              <a:buNone/>
              <a:defRPr/>
            </a:pPr>
            <a:r>
              <a:rPr lang="zh-CN" altLang="en-US" sz="900" b="0" dirty="0">
                <a:solidFill>
                  <a:srgbClr val="FFFFFF"/>
                </a:solidFill>
                <a:latin typeface="FrutigerNext LT Regular" pitchFamily="34" charset="0"/>
              </a:rPr>
              <a:t>内部使用字体 </a:t>
            </a:r>
            <a:r>
              <a:rPr lang="en-US" altLang="zh-CN" sz="900" b="0" dirty="0">
                <a:solidFill>
                  <a:srgbClr val="FFFFFF"/>
                </a:solidFill>
                <a:latin typeface="FrutigerNext LT Regular" pitchFamily="34" charset="0"/>
              </a:rPr>
              <a:t>:</a:t>
            </a:r>
          </a:p>
          <a:p>
            <a:pPr algn="r" defTabSz="657571">
              <a:lnSpc>
                <a:spcPct val="125000"/>
              </a:lnSpc>
              <a:buClr>
                <a:srgbClr val="990000"/>
              </a:buClr>
              <a:buFont typeface="Wingdings" pitchFamily="2" charset="2"/>
              <a:buNone/>
              <a:defRPr/>
            </a:pPr>
            <a:r>
              <a:rPr lang="en-US" altLang="zh-CN" sz="900" b="0" dirty="0" err="1">
                <a:solidFill>
                  <a:srgbClr val="FFFFFF"/>
                </a:solidFill>
                <a:latin typeface="FrutigerNext LT Regular" pitchFamily="34" charset="0"/>
              </a:rPr>
              <a:t>FrutigerNext</a:t>
            </a:r>
            <a:r>
              <a:rPr lang="en-US" altLang="zh-CN" sz="900" b="0" dirty="0">
                <a:solidFill>
                  <a:srgbClr val="FFFFFF"/>
                </a:solidFill>
                <a:latin typeface="FrutigerNext LT Regular" pitchFamily="34" charset="0"/>
              </a:rPr>
              <a:t> LT Medium</a:t>
            </a:r>
          </a:p>
          <a:p>
            <a:pPr algn="r" defTabSz="657571">
              <a:lnSpc>
                <a:spcPct val="125000"/>
              </a:lnSpc>
              <a:buClr>
                <a:srgbClr val="990000"/>
              </a:buClr>
              <a:buFont typeface="Wingdings" pitchFamily="2" charset="2"/>
              <a:buNone/>
              <a:defRPr/>
            </a:pPr>
            <a:r>
              <a:rPr lang="zh-CN" altLang="en-US" sz="900" b="0" dirty="0">
                <a:solidFill>
                  <a:srgbClr val="FFFFFF"/>
                </a:solidFill>
                <a:latin typeface="FrutigerNext LT Regular" pitchFamily="34" charset="0"/>
              </a:rPr>
              <a:t>外部使用字体 </a:t>
            </a:r>
            <a:r>
              <a:rPr lang="en-US" altLang="zh-CN" sz="900" b="0" dirty="0">
                <a:solidFill>
                  <a:srgbClr val="FFFFFF"/>
                </a:solidFill>
                <a:latin typeface="FrutigerNext LT Regular" pitchFamily="34" charset="0"/>
              </a:rPr>
              <a:t>: Arial</a:t>
            </a:r>
          </a:p>
          <a:p>
            <a:pPr algn="r" defTabSz="657571">
              <a:lnSpc>
                <a:spcPct val="75000"/>
              </a:lnSpc>
              <a:buClr>
                <a:srgbClr val="990000"/>
              </a:buClr>
              <a:buFont typeface="Wingdings" pitchFamily="2" charset="2"/>
              <a:buNone/>
              <a:defRPr/>
            </a:pPr>
            <a:endParaRPr lang="en-US" altLang="zh-CN" sz="900" b="0" dirty="0">
              <a:solidFill>
                <a:srgbClr val="FFFFFF"/>
              </a:solidFill>
            </a:endParaRPr>
          </a:p>
          <a:p>
            <a:pPr algn="r" defTabSz="657571">
              <a:lnSpc>
                <a:spcPct val="125000"/>
              </a:lnSpc>
              <a:buClr>
                <a:srgbClr val="990000"/>
              </a:buClr>
              <a:buFont typeface="Wingdings" pitchFamily="2" charset="2"/>
              <a:buNone/>
              <a:defRPr/>
            </a:pPr>
            <a:r>
              <a:rPr lang="zh-CN" altLang="en-US" sz="900" b="0" dirty="0">
                <a:solidFill>
                  <a:srgbClr val="FFFFFF"/>
                </a:solidFill>
              </a:rPr>
              <a:t>中文标题</a:t>
            </a:r>
            <a:r>
              <a:rPr lang="en-US" altLang="zh-CN" sz="900" b="0" dirty="0">
                <a:solidFill>
                  <a:srgbClr val="FFFFFF"/>
                </a:solidFill>
              </a:rPr>
              <a:t>:30-32pt  </a:t>
            </a:r>
            <a:endParaRPr lang="zh-CN" altLang="en-US" sz="900" b="0" dirty="0">
              <a:solidFill>
                <a:srgbClr val="FFFFFF"/>
              </a:solidFill>
            </a:endParaRPr>
          </a:p>
          <a:p>
            <a:pPr algn="r" defTabSz="657571">
              <a:lnSpc>
                <a:spcPct val="125000"/>
              </a:lnSpc>
              <a:buClr>
                <a:srgbClr val="990000"/>
              </a:buClr>
              <a:buFont typeface="Wingdings" pitchFamily="2" charset="2"/>
              <a:buNone/>
              <a:defRPr/>
            </a:pPr>
            <a:r>
              <a:rPr lang="zh-CN" altLang="en-US" sz="900" b="0" dirty="0">
                <a:solidFill>
                  <a:srgbClr val="FFFFFF"/>
                </a:solidFill>
              </a:rPr>
              <a:t>颜色</a:t>
            </a:r>
            <a:r>
              <a:rPr lang="en-US" altLang="zh-CN" sz="900" b="0" dirty="0">
                <a:solidFill>
                  <a:srgbClr val="FFFFFF"/>
                </a:solidFill>
              </a:rPr>
              <a:t>: R153 G0 B0</a:t>
            </a:r>
          </a:p>
          <a:p>
            <a:pPr algn="r" defTabSz="657571">
              <a:lnSpc>
                <a:spcPct val="125000"/>
              </a:lnSpc>
              <a:buClr>
                <a:srgbClr val="990000"/>
              </a:buClr>
              <a:buFont typeface="Wingdings" pitchFamily="2" charset="2"/>
              <a:buNone/>
              <a:defRPr/>
            </a:pPr>
            <a:r>
              <a:rPr lang="zh-CN" altLang="en-US" sz="900" b="0" dirty="0">
                <a:solidFill>
                  <a:srgbClr val="FFFFFF"/>
                </a:solidFill>
              </a:rPr>
              <a:t>字体</a:t>
            </a:r>
            <a:r>
              <a:rPr lang="en-US" altLang="zh-CN" sz="900" b="0" dirty="0">
                <a:solidFill>
                  <a:srgbClr val="FFFFFF"/>
                </a:solidFill>
              </a:rPr>
              <a:t>:</a:t>
            </a:r>
            <a:r>
              <a:rPr lang="zh-CN" altLang="en-US" sz="900" b="0" dirty="0">
                <a:solidFill>
                  <a:srgbClr val="FFFFFF"/>
                </a:solidFill>
              </a:rPr>
              <a:t>黑体</a:t>
            </a:r>
          </a:p>
          <a:p>
            <a:pPr algn="r" defTabSz="657571">
              <a:lnSpc>
                <a:spcPct val="125000"/>
              </a:lnSpc>
              <a:buClr>
                <a:srgbClr val="990000"/>
              </a:buClr>
              <a:buFont typeface="Wingdings" pitchFamily="2" charset="2"/>
              <a:buNone/>
              <a:defRPr/>
            </a:pPr>
            <a:endParaRPr lang="zh-CN" altLang="en-US" sz="900" b="0" dirty="0">
              <a:solidFill>
                <a:srgbClr val="FFFFFF"/>
              </a:solidFill>
            </a:endParaRPr>
          </a:p>
          <a:p>
            <a:pPr algn="r" defTabSz="657571">
              <a:lnSpc>
                <a:spcPct val="125000"/>
              </a:lnSpc>
              <a:buClr>
                <a:srgbClr val="990000"/>
              </a:buClr>
              <a:buFont typeface="Wingdings" pitchFamily="2" charset="2"/>
              <a:buNone/>
              <a:defRPr/>
            </a:pPr>
            <a:endParaRPr lang="zh-CN" altLang="en-US" sz="900" b="0" dirty="0">
              <a:solidFill>
                <a:srgbClr val="FFFFFF"/>
              </a:solidFill>
            </a:endParaRPr>
          </a:p>
          <a:p>
            <a:pPr algn="r" defTabSz="657571">
              <a:lnSpc>
                <a:spcPct val="125000"/>
              </a:lnSpc>
              <a:buClr>
                <a:srgbClr val="990000"/>
              </a:buClr>
              <a:buFont typeface="Wingdings" pitchFamily="2" charset="2"/>
              <a:buNone/>
              <a:defRPr/>
            </a:pPr>
            <a:endParaRPr lang="zh-CN" altLang="en-US" sz="900" b="0" dirty="0">
              <a:solidFill>
                <a:srgbClr val="FFFFFF"/>
              </a:solidFill>
            </a:endParaRPr>
          </a:p>
          <a:p>
            <a:pPr algn="r" defTabSz="657571">
              <a:lnSpc>
                <a:spcPct val="125000"/>
              </a:lnSpc>
              <a:buClr>
                <a:srgbClr val="990000"/>
              </a:buClr>
              <a:buFont typeface="Wingdings" pitchFamily="2" charset="2"/>
              <a:buNone/>
              <a:defRPr/>
            </a:pPr>
            <a:r>
              <a:rPr lang="zh-CN" altLang="en-US" sz="900" b="0" dirty="0">
                <a:solidFill>
                  <a:srgbClr val="FFFFFF"/>
                </a:solidFill>
              </a:rPr>
              <a:t>英文正文</a:t>
            </a:r>
            <a:r>
              <a:rPr lang="en-US" altLang="zh-CN" sz="900" b="0" dirty="0">
                <a:solidFill>
                  <a:srgbClr val="FFFFFF"/>
                </a:solidFill>
              </a:rPr>
              <a:t>:20-22pt</a:t>
            </a:r>
          </a:p>
          <a:p>
            <a:pPr algn="r" defTabSz="657571">
              <a:lnSpc>
                <a:spcPct val="125000"/>
              </a:lnSpc>
              <a:buClr>
                <a:srgbClr val="990000"/>
              </a:buClr>
              <a:buFont typeface="Wingdings" pitchFamily="2" charset="2"/>
              <a:buNone/>
              <a:defRPr/>
            </a:pPr>
            <a:r>
              <a:rPr lang="zh-CN" altLang="en-US" sz="900" b="0" dirty="0">
                <a:solidFill>
                  <a:srgbClr val="FFFFFF"/>
                </a:solidFill>
              </a:rPr>
              <a:t>子目录 </a:t>
            </a:r>
            <a:r>
              <a:rPr lang="en-US" altLang="zh-CN" sz="900" b="0" dirty="0">
                <a:solidFill>
                  <a:srgbClr val="FFFFFF"/>
                </a:solidFill>
              </a:rPr>
              <a:t>(2-5</a:t>
            </a:r>
            <a:r>
              <a:rPr lang="zh-CN" altLang="en-US" sz="900" b="0" dirty="0">
                <a:solidFill>
                  <a:srgbClr val="FFFFFF"/>
                </a:solidFill>
              </a:rPr>
              <a:t>级</a:t>
            </a:r>
            <a:r>
              <a:rPr lang="en-US" altLang="zh-CN" sz="900" b="0" dirty="0">
                <a:solidFill>
                  <a:srgbClr val="FFFFFF"/>
                </a:solidFill>
              </a:rPr>
              <a:t>) :18pt  </a:t>
            </a:r>
          </a:p>
          <a:p>
            <a:pPr algn="r" defTabSz="657571">
              <a:lnSpc>
                <a:spcPct val="125000"/>
              </a:lnSpc>
              <a:buClr>
                <a:srgbClr val="990000"/>
              </a:buClr>
              <a:buFont typeface="Wingdings" pitchFamily="2" charset="2"/>
              <a:buNone/>
              <a:defRPr/>
            </a:pPr>
            <a:r>
              <a:rPr lang="zh-CN" altLang="en-US" sz="900" b="0" dirty="0">
                <a:solidFill>
                  <a:srgbClr val="FFFFFF"/>
                </a:solidFill>
              </a:rPr>
              <a:t>颜色</a:t>
            </a:r>
            <a:r>
              <a:rPr lang="en-US" altLang="zh-CN" sz="900" b="0" dirty="0">
                <a:solidFill>
                  <a:srgbClr val="FFFFFF"/>
                </a:solidFill>
              </a:rPr>
              <a:t>:</a:t>
            </a:r>
            <a:r>
              <a:rPr lang="zh-CN" altLang="en-US" sz="900" b="0" dirty="0">
                <a:solidFill>
                  <a:srgbClr val="FFFFFF"/>
                </a:solidFill>
              </a:rPr>
              <a:t>黑色</a:t>
            </a:r>
          </a:p>
          <a:p>
            <a:pPr algn="r" defTabSz="657571">
              <a:lnSpc>
                <a:spcPct val="125000"/>
              </a:lnSpc>
              <a:buClr>
                <a:srgbClr val="990000"/>
              </a:buClr>
              <a:buFont typeface="Wingdings" pitchFamily="2" charset="2"/>
              <a:buNone/>
              <a:defRPr/>
            </a:pPr>
            <a:r>
              <a:rPr lang="zh-CN" altLang="en-US" sz="900" b="0" dirty="0">
                <a:solidFill>
                  <a:srgbClr val="FFFFFF"/>
                </a:solidFill>
                <a:latin typeface="FrutigerNext LT Regular" pitchFamily="34" charset="0"/>
              </a:rPr>
              <a:t>内部使用字体 </a:t>
            </a:r>
            <a:r>
              <a:rPr lang="en-US" altLang="zh-CN" sz="900" b="0" dirty="0">
                <a:solidFill>
                  <a:srgbClr val="FFFFFF"/>
                </a:solidFill>
                <a:latin typeface="FrutigerNext LT Regular" pitchFamily="34" charset="0"/>
              </a:rPr>
              <a:t>:</a:t>
            </a:r>
          </a:p>
          <a:p>
            <a:pPr algn="r" defTabSz="657571">
              <a:lnSpc>
                <a:spcPct val="125000"/>
              </a:lnSpc>
              <a:buClr>
                <a:srgbClr val="990000"/>
              </a:buClr>
              <a:buFont typeface="Wingdings" pitchFamily="2" charset="2"/>
              <a:buNone/>
              <a:defRPr/>
            </a:pPr>
            <a:r>
              <a:rPr lang="en-US" altLang="zh-CN" sz="900" b="0" dirty="0" err="1">
                <a:solidFill>
                  <a:srgbClr val="FFFFFF"/>
                </a:solidFill>
                <a:latin typeface="FrutigerNext LT Regular" pitchFamily="34" charset="0"/>
              </a:rPr>
              <a:t>FrutigerNext</a:t>
            </a:r>
            <a:r>
              <a:rPr lang="en-US" altLang="zh-CN" sz="900" b="0" dirty="0">
                <a:solidFill>
                  <a:srgbClr val="FFFFFF"/>
                </a:solidFill>
                <a:latin typeface="FrutigerNext LT Regular" pitchFamily="34" charset="0"/>
              </a:rPr>
              <a:t> LT Regular</a:t>
            </a:r>
          </a:p>
          <a:p>
            <a:pPr algn="r" defTabSz="657571">
              <a:lnSpc>
                <a:spcPct val="125000"/>
              </a:lnSpc>
              <a:buClr>
                <a:srgbClr val="990000"/>
              </a:buClr>
              <a:buFont typeface="Wingdings" pitchFamily="2" charset="2"/>
              <a:buNone/>
              <a:defRPr/>
            </a:pPr>
            <a:r>
              <a:rPr lang="zh-CN" altLang="en-US" sz="900" b="0" dirty="0">
                <a:solidFill>
                  <a:srgbClr val="FFFFFF"/>
                </a:solidFill>
                <a:latin typeface="FrutigerNext LT Regular" pitchFamily="34" charset="0"/>
              </a:rPr>
              <a:t>外部使用字体 </a:t>
            </a:r>
            <a:r>
              <a:rPr lang="en-US" altLang="zh-CN" sz="900" b="0" dirty="0">
                <a:solidFill>
                  <a:srgbClr val="FFFFFF"/>
                </a:solidFill>
                <a:latin typeface="FrutigerNext LT Regular" pitchFamily="34" charset="0"/>
              </a:rPr>
              <a:t>: Arial</a:t>
            </a:r>
          </a:p>
          <a:p>
            <a:pPr algn="r" defTabSz="657571">
              <a:lnSpc>
                <a:spcPct val="75000"/>
              </a:lnSpc>
              <a:buClr>
                <a:srgbClr val="990000"/>
              </a:buClr>
              <a:buFont typeface="Wingdings" pitchFamily="2" charset="2"/>
              <a:buNone/>
              <a:defRPr/>
            </a:pPr>
            <a:endParaRPr lang="en-US" altLang="zh-CN" sz="900" b="0" dirty="0">
              <a:solidFill>
                <a:srgbClr val="FFFFFF"/>
              </a:solidFill>
            </a:endParaRPr>
          </a:p>
          <a:p>
            <a:pPr algn="r" defTabSz="657571">
              <a:lnSpc>
                <a:spcPct val="125000"/>
              </a:lnSpc>
              <a:buClr>
                <a:srgbClr val="990000"/>
              </a:buClr>
              <a:buFont typeface="Wingdings" pitchFamily="2" charset="2"/>
              <a:buNone/>
              <a:defRPr/>
            </a:pPr>
            <a:r>
              <a:rPr lang="zh-CN" altLang="en-US" sz="900" b="0" dirty="0">
                <a:solidFill>
                  <a:srgbClr val="FFFFFF"/>
                </a:solidFill>
              </a:rPr>
              <a:t>中文正文</a:t>
            </a:r>
            <a:r>
              <a:rPr lang="en-US" altLang="zh-CN" sz="900" b="0" dirty="0">
                <a:solidFill>
                  <a:srgbClr val="FFFFFF"/>
                </a:solidFill>
              </a:rPr>
              <a:t>:18-20pt</a:t>
            </a:r>
          </a:p>
          <a:p>
            <a:pPr algn="r" defTabSz="657571">
              <a:lnSpc>
                <a:spcPct val="125000"/>
              </a:lnSpc>
              <a:buClr>
                <a:srgbClr val="990000"/>
              </a:buClr>
              <a:buFont typeface="Wingdings" pitchFamily="2" charset="2"/>
              <a:buNone/>
              <a:defRPr/>
            </a:pPr>
            <a:r>
              <a:rPr lang="zh-CN" altLang="en-US" sz="900" b="0" dirty="0">
                <a:solidFill>
                  <a:srgbClr val="FFFFFF"/>
                </a:solidFill>
              </a:rPr>
              <a:t>子目录</a:t>
            </a:r>
            <a:r>
              <a:rPr lang="en-US" altLang="zh-CN" sz="900" b="0" dirty="0">
                <a:solidFill>
                  <a:srgbClr val="FFFFFF"/>
                </a:solidFill>
              </a:rPr>
              <a:t>(2-5</a:t>
            </a:r>
            <a:r>
              <a:rPr lang="zh-CN" altLang="en-US" sz="900" b="0" dirty="0">
                <a:solidFill>
                  <a:srgbClr val="FFFFFF"/>
                </a:solidFill>
              </a:rPr>
              <a:t>级</a:t>
            </a:r>
            <a:r>
              <a:rPr lang="en-US" altLang="zh-CN" sz="900" b="0" dirty="0">
                <a:solidFill>
                  <a:srgbClr val="FFFFFF"/>
                </a:solidFill>
              </a:rPr>
              <a:t>):18pt </a:t>
            </a:r>
            <a:endParaRPr lang="zh-CN" altLang="en-US" sz="900" b="0" dirty="0">
              <a:solidFill>
                <a:srgbClr val="FFFFFF"/>
              </a:solidFill>
            </a:endParaRPr>
          </a:p>
          <a:p>
            <a:pPr algn="r" defTabSz="657571">
              <a:lnSpc>
                <a:spcPct val="125000"/>
              </a:lnSpc>
              <a:buClr>
                <a:srgbClr val="990000"/>
              </a:buClr>
              <a:buFont typeface="Wingdings" pitchFamily="2" charset="2"/>
              <a:buNone/>
              <a:defRPr/>
            </a:pPr>
            <a:r>
              <a:rPr lang="zh-CN" altLang="en-US" sz="900" b="0" dirty="0">
                <a:solidFill>
                  <a:srgbClr val="FFFFFF"/>
                </a:solidFill>
              </a:rPr>
              <a:t>颜色</a:t>
            </a:r>
            <a:r>
              <a:rPr lang="en-US" altLang="zh-CN" sz="900" b="0" dirty="0">
                <a:solidFill>
                  <a:srgbClr val="FFFFFF"/>
                </a:solidFill>
              </a:rPr>
              <a:t>:</a:t>
            </a:r>
            <a:r>
              <a:rPr lang="zh-CN" altLang="en-US" sz="900" b="0" dirty="0">
                <a:solidFill>
                  <a:srgbClr val="FFFFFF"/>
                </a:solidFill>
              </a:rPr>
              <a:t>黑色</a:t>
            </a:r>
          </a:p>
          <a:p>
            <a:pPr algn="r" defTabSz="657571">
              <a:lnSpc>
                <a:spcPct val="125000"/>
              </a:lnSpc>
              <a:buClr>
                <a:srgbClr val="990000"/>
              </a:buClr>
              <a:buFont typeface="Wingdings" pitchFamily="2" charset="2"/>
              <a:buNone/>
              <a:defRPr/>
            </a:pPr>
            <a:r>
              <a:rPr lang="zh-CN" altLang="en-US" sz="900" b="0" dirty="0">
                <a:solidFill>
                  <a:srgbClr val="FFFFFF"/>
                </a:solidFill>
              </a:rPr>
              <a:t>字体</a:t>
            </a:r>
            <a:r>
              <a:rPr lang="en-US" altLang="zh-CN" sz="900" b="0" dirty="0">
                <a:solidFill>
                  <a:srgbClr val="FFFFFF"/>
                </a:solidFill>
              </a:rPr>
              <a:t>:</a:t>
            </a:r>
            <a:r>
              <a:rPr lang="zh-CN" altLang="en-US" sz="900" b="0" dirty="0">
                <a:solidFill>
                  <a:srgbClr val="FFFFFF"/>
                </a:solidFill>
              </a:rPr>
              <a:t>细黑体 </a:t>
            </a:r>
          </a:p>
          <a:p>
            <a:pPr algn="r" defTabSz="657571">
              <a:lnSpc>
                <a:spcPct val="125000"/>
              </a:lnSpc>
              <a:buClr>
                <a:srgbClr val="990000"/>
              </a:buClr>
              <a:buFont typeface="Wingdings" pitchFamily="2" charset="2"/>
              <a:buNone/>
              <a:defRPr/>
            </a:pPr>
            <a:endParaRPr lang="zh-CN" altLang="en-US" sz="900" b="0" dirty="0">
              <a:solidFill>
                <a:srgbClr val="FFFFFF"/>
              </a:solidFill>
            </a:endParaRPr>
          </a:p>
          <a:p>
            <a:pPr algn="r" defTabSz="657571">
              <a:lnSpc>
                <a:spcPct val="125000"/>
              </a:lnSpc>
              <a:buClr>
                <a:srgbClr val="990000"/>
              </a:buClr>
              <a:buFont typeface="Wingdings" pitchFamily="2" charset="2"/>
              <a:buNone/>
              <a:defRPr/>
            </a:pPr>
            <a:endParaRPr lang="zh-CN" altLang="en-US" sz="900" b="0" dirty="0">
              <a:solidFill>
                <a:srgbClr val="FFFFFF"/>
              </a:solidFill>
            </a:endParaRPr>
          </a:p>
          <a:p>
            <a:pPr algn="r" defTabSz="657571">
              <a:lnSpc>
                <a:spcPct val="125000"/>
              </a:lnSpc>
              <a:buClr>
                <a:srgbClr val="990000"/>
              </a:buClr>
              <a:buFont typeface="Wingdings" pitchFamily="2" charset="2"/>
              <a:buNone/>
              <a:defRPr/>
            </a:pPr>
            <a:endParaRPr lang="en-US" altLang="zh-CN" sz="900" b="0" dirty="0">
              <a:solidFill>
                <a:srgbClr val="FFFFFF"/>
              </a:solidFill>
            </a:endParaRPr>
          </a:p>
          <a:p>
            <a:pPr algn="r" defTabSz="657571">
              <a:lnSpc>
                <a:spcPct val="125000"/>
              </a:lnSpc>
              <a:buClr>
                <a:srgbClr val="990000"/>
              </a:buClr>
              <a:buFont typeface="Wingdings" pitchFamily="2" charset="2"/>
              <a:buNone/>
              <a:defRPr/>
            </a:pPr>
            <a:endParaRPr lang="en-US" altLang="zh-CN" sz="900" b="0" dirty="0">
              <a:solidFill>
                <a:srgbClr val="FFFFFF"/>
              </a:solidFill>
            </a:endParaRPr>
          </a:p>
          <a:p>
            <a:pPr algn="r" defTabSz="657571">
              <a:lnSpc>
                <a:spcPct val="125000"/>
              </a:lnSpc>
              <a:buClr>
                <a:srgbClr val="990000"/>
              </a:buClr>
              <a:buFont typeface="Wingdings" pitchFamily="2" charset="2"/>
              <a:buNone/>
              <a:defRPr/>
            </a:pPr>
            <a:endParaRPr lang="zh-CN" altLang="en-US" sz="900" b="0" dirty="0">
              <a:solidFill>
                <a:srgbClr val="080808"/>
              </a:solidFill>
            </a:endParaRPr>
          </a:p>
        </p:txBody>
      </p:sp>
      <p:sp>
        <p:nvSpPr>
          <p:cNvPr id="663556" name="Rectangle 4"/>
          <p:cNvSpPr>
            <a:spLocks noChangeArrowheads="1"/>
          </p:cNvSpPr>
          <p:nvPr/>
        </p:nvSpPr>
        <p:spPr bwMode="auto">
          <a:xfrm>
            <a:off x="9268984" y="4083852"/>
            <a:ext cx="918923" cy="241697"/>
          </a:xfrm>
          <a:prstGeom prst="rect">
            <a:avLst/>
          </a:prstGeom>
          <a:solidFill>
            <a:schemeClr val="bg1"/>
          </a:solidFill>
          <a:ln w="9525" algn="ctr">
            <a:noFill/>
            <a:miter lim="800000"/>
            <a:headEnd/>
            <a:tailEnd/>
          </a:ln>
          <a:effectLst/>
        </p:spPr>
        <p:txBody>
          <a:bodyPr lIns="68479" tIns="34239" rIns="68479" bIns="34239" anchor="ctr">
            <a:spAutoFit/>
          </a:bodyPr>
          <a:lstStyle/>
          <a:p>
            <a:pPr eaLnBrk="0" hangingPunct="0">
              <a:buClrTx/>
              <a:buFontTx/>
              <a:buNone/>
              <a:defRPr/>
            </a:pPr>
            <a:endParaRPr lang="zh-CN" altLang="en-US" sz="1100" b="0">
              <a:solidFill>
                <a:srgbClr val="000000"/>
              </a:solidFill>
              <a:latin typeface="FrutigerNext LT Regular" pitchFamily="34" charset="0"/>
              <a:ea typeface="ＭＳ Ｐゴシック" pitchFamily="34" charset="-128"/>
            </a:endParaRPr>
          </a:p>
        </p:txBody>
      </p:sp>
      <p:grpSp>
        <p:nvGrpSpPr>
          <p:cNvPr id="2" name="Group 5"/>
          <p:cNvGrpSpPr>
            <a:grpSpLocks/>
          </p:cNvGrpSpPr>
          <p:nvPr/>
        </p:nvGrpSpPr>
        <p:grpSpPr bwMode="auto">
          <a:xfrm>
            <a:off x="9352307" y="3958834"/>
            <a:ext cx="740376" cy="138113"/>
            <a:chOff x="6657" y="3492"/>
            <a:chExt cx="527" cy="121"/>
          </a:xfrm>
        </p:grpSpPr>
        <p:sp>
          <p:nvSpPr>
            <p:cNvPr id="663558" name="Rectangle 6"/>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eaLnBrk="0" hangingPunct="0">
                <a:buClrTx/>
                <a:buFontTx/>
                <a:buNone/>
                <a:defRPr/>
              </a:pPr>
              <a:endParaRPr lang="zh-CN" altLang="en-US" sz="1100" b="0">
                <a:solidFill>
                  <a:srgbClr val="000000"/>
                </a:solidFill>
                <a:latin typeface="FrutigerNext LT Regular" pitchFamily="34" charset="0"/>
                <a:ea typeface="ＭＳ Ｐゴシック" pitchFamily="34" charset="-128"/>
              </a:endParaRPr>
            </a:p>
          </p:txBody>
        </p:sp>
        <p:sp>
          <p:nvSpPr>
            <p:cNvPr id="663559" name="Rectangle 7"/>
            <p:cNvSpPr>
              <a:spLocks noChangeArrowheads="1"/>
            </p:cNvSpPr>
            <p:nvPr/>
          </p:nvSpPr>
          <p:spPr bwMode="auto">
            <a:xfrm flipV="1">
              <a:off x="6921" y="3492"/>
              <a:ext cx="130" cy="121"/>
            </a:xfrm>
            <a:prstGeom prst="rect">
              <a:avLst/>
            </a:prstGeom>
            <a:solidFill>
              <a:srgbClr val="FF9900"/>
            </a:solidFill>
            <a:ln w="9525">
              <a:noFill/>
              <a:miter lim="800000"/>
              <a:headEnd/>
              <a:tailEnd/>
            </a:ln>
            <a:effectLst/>
          </p:spPr>
          <p:txBody>
            <a:bodyPr wrap="none" anchor="ctr"/>
            <a:lstStyle/>
            <a:p>
              <a:pPr eaLnBrk="0" hangingPunct="0">
                <a:buClrTx/>
                <a:buFontTx/>
                <a:buNone/>
                <a:defRPr/>
              </a:pPr>
              <a:endParaRPr lang="zh-CN" altLang="en-US" sz="1100" b="0">
                <a:solidFill>
                  <a:srgbClr val="000000"/>
                </a:solidFill>
                <a:latin typeface="FrutigerNext LT Regular" pitchFamily="34" charset="0"/>
                <a:ea typeface="ＭＳ Ｐゴシック" pitchFamily="34" charset="-128"/>
              </a:endParaRPr>
            </a:p>
          </p:txBody>
        </p:sp>
        <p:sp>
          <p:nvSpPr>
            <p:cNvPr id="663560" name="Rectangle 8"/>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eaLnBrk="0" hangingPunct="0">
                <a:buClrTx/>
                <a:buFontTx/>
                <a:buNone/>
                <a:defRPr/>
              </a:pPr>
              <a:endParaRPr lang="zh-CN" altLang="en-US" sz="1100" b="0">
                <a:solidFill>
                  <a:srgbClr val="000000"/>
                </a:solidFill>
                <a:latin typeface="FrutigerNext LT Regular" pitchFamily="34" charset="0"/>
                <a:ea typeface="ＭＳ Ｐゴシック" pitchFamily="34" charset="-128"/>
              </a:endParaRPr>
            </a:p>
          </p:txBody>
        </p:sp>
        <p:sp>
          <p:nvSpPr>
            <p:cNvPr id="663561" name="Rectangle 9"/>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eaLnBrk="0" hangingPunct="0">
                <a:buClrTx/>
                <a:buFontTx/>
                <a:buNone/>
                <a:defRPr/>
              </a:pPr>
              <a:endParaRPr lang="zh-CN" altLang="en-US" sz="1100" b="0">
                <a:solidFill>
                  <a:srgbClr val="000000"/>
                </a:solidFill>
                <a:latin typeface="FrutigerNext LT Regular" pitchFamily="34" charset="0"/>
                <a:ea typeface="ＭＳ Ｐゴシック" pitchFamily="34" charset="-128"/>
              </a:endParaRPr>
            </a:p>
          </p:txBody>
        </p:sp>
      </p:grpSp>
      <p:grpSp>
        <p:nvGrpSpPr>
          <p:cNvPr id="3" name="Group 10"/>
          <p:cNvGrpSpPr>
            <a:grpSpLocks/>
          </p:cNvGrpSpPr>
          <p:nvPr/>
        </p:nvGrpSpPr>
        <p:grpSpPr bwMode="auto">
          <a:xfrm>
            <a:off x="9352307" y="4652965"/>
            <a:ext cx="740376" cy="136922"/>
            <a:chOff x="6657" y="4103"/>
            <a:chExt cx="527" cy="121"/>
          </a:xfrm>
        </p:grpSpPr>
        <p:sp>
          <p:nvSpPr>
            <p:cNvPr id="663563" name="Rectangle 11"/>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eaLnBrk="0" hangingPunct="0">
                <a:buClrTx/>
                <a:buFontTx/>
                <a:buNone/>
                <a:defRPr/>
              </a:pPr>
              <a:endParaRPr lang="zh-CN" altLang="en-US" sz="1100" b="0">
                <a:solidFill>
                  <a:srgbClr val="000000"/>
                </a:solidFill>
                <a:latin typeface="FrutigerNext LT Regular" pitchFamily="34" charset="0"/>
                <a:ea typeface="ＭＳ Ｐゴシック" pitchFamily="34" charset="-128"/>
              </a:endParaRPr>
            </a:p>
          </p:txBody>
        </p:sp>
        <p:sp>
          <p:nvSpPr>
            <p:cNvPr id="663564" name="Rectangle 12"/>
            <p:cNvSpPr>
              <a:spLocks noChangeArrowheads="1"/>
            </p:cNvSpPr>
            <p:nvPr/>
          </p:nvSpPr>
          <p:spPr bwMode="auto">
            <a:xfrm flipV="1">
              <a:off x="6921" y="4103"/>
              <a:ext cx="130" cy="121"/>
            </a:xfrm>
            <a:prstGeom prst="rect">
              <a:avLst/>
            </a:prstGeom>
            <a:solidFill>
              <a:srgbClr val="99CCCC"/>
            </a:solidFill>
            <a:ln w="9525">
              <a:noFill/>
              <a:miter lim="800000"/>
              <a:headEnd/>
              <a:tailEnd/>
            </a:ln>
            <a:effectLst/>
          </p:spPr>
          <p:txBody>
            <a:bodyPr wrap="none" anchor="ctr"/>
            <a:lstStyle/>
            <a:p>
              <a:pPr eaLnBrk="0" hangingPunct="0">
                <a:buClrTx/>
                <a:buFontTx/>
                <a:buNone/>
                <a:defRPr/>
              </a:pPr>
              <a:endParaRPr lang="zh-CN" altLang="en-US" sz="1100" b="0">
                <a:solidFill>
                  <a:srgbClr val="000000"/>
                </a:solidFill>
                <a:latin typeface="FrutigerNext LT Regular" pitchFamily="34" charset="0"/>
                <a:ea typeface="ＭＳ Ｐゴシック" pitchFamily="34" charset="-128"/>
              </a:endParaRPr>
            </a:p>
          </p:txBody>
        </p:sp>
        <p:sp>
          <p:nvSpPr>
            <p:cNvPr id="663565" name="Rectangle 13"/>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eaLnBrk="0" hangingPunct="0">
                <a:buClrTx/>
                <a:buFontTx/>
                <a:buNone/>
                <a:defRPr/>
              </a:pPr>
              <a:endParaRPr lang="zh-CN" altLang="en-US" sz="1100" b="0">
                <a:solidFill>
                  <a:srgbClr val="000000"/>
                </a:solidFill>
                <a:latin typeface="FrutigerNext LT Regular" pitchFamily="34" charset="0"/>
                <a:ea typeface="ＭＳ Ｐゴシック" pitchFamily="34" charset="-128"/>
              </a:endParaRPr>
            </a:p>
          </p:txBody>
        </p:sp>
        <p:sp>
          <p:nvSpPr>
            <p:cNvPr id="663566" name="Rectangle 14"/>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eaLnBrk="0" hangingPunct="0">
                <a:buClrTx/>
                <a:buFontTx/>
                <a:buNone/>
                <a:defRPr/>
              </a:pPr>
              <a:endParaRPr lang="zh-CN" altLang="en-US" sz="1100" b="0">
                <a:solidFill>
                  <a:srgbClr val="000000"/>
                </a:solidFill>
                <a:latin typeface="FrutigerNext LT Regular" pitchFamily="34" charset="0"/>
                <a:ea typeface="ＭＳ Ｐゴシック" pitchFamily="34" charset="-128"/>
              </a:endParaRPr>
            </a:p>
          </p:txBody>
        </p:sp>
      </p:grpSp>
      <p:grpSp>
        <p:nvGrpSpPr>
          <p:cNvPr id="4" name="Group 15"/>
          <p:cNvGrpSpPr>
            <a:grpSpLocks/>
          </p:cNvGrpSpPr>
          <p:nvPr/>
        </p:nvGrpSpPr>
        <p:grpSpPr bwMode="auto">
          <a:xfrm>
            <a:off x="9352307" y="4837510"/>
            <a:ext cx="740376" cy="136922"/>
            <a:chOff x="6657" y="4266"/>
            <a:chExt cx="527" cy="121"/>
          </a:xfrm>
        </p:grpSpPr>
        <p:sp>
          <p:nvSpPr>
            <p:cNvPr id="663568" name="Rectangle 16"/>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eaLnBrk="0" hangingPunct="0">
                <a:buClrTx/>
                <a:buFontTx/>
                <a:buNone/>
                <a:defRPr/>
              </a:pPr>
              <a:endParaRPr lang="zh-CN" altLang="en-US" sz="1100" b="0">
                <a:solidFill>
                  <a:srgbClr val="000000"/>
                </a:solidFill>
                <a:latin typeface="FrutigerNext LT Regular" pitchFamily="34" charset="0"/>
                <a:ea typeface="ＭＳ Ｐゴシック" pitchFamily="34" charset="-128"/>
              </a:endParaRPr>
            </a:p>
          </p:txBody>
        </p:sp>
        <p:sp>
          <p:nvSpPr>
            <p:cNvPr id="663569" name="Rectangle 17"/>
            <p:cNvSpPr>
              <a:spLocks noChangeArrowheads="1"/>
            </p:cNvSpPr>
            <p:nvPr/>
          </p:nvSpPr>
          <p:spPr bwMode="auto">
            <a:xfrm flipV="1">
              <a:off x="6921" y="4266"/>
              <a:ext cx="130" cy="121"/>
            </a:xfrm>
            <a:prstGeom prst="rect">
              <a:avLst/>
            </a:prstGeom>
            <a:solidFill>
              <a:srgbClr val="0099CC"/>
            </a:solidFill>
            <a:ln w="9525">
              <a:noFill/>
              <a:miter lim="800000"/>
              <a:headEnd/>
              <a:tailEnd/>
            </a:ln>
            <a:effectLst/>
          </p:spPr>
          <p:txBody>
            <a:bodyPr wrap="none" anchor="ctr"/>
            <a:lstStyle/>
            <a:p>
              <a:pPr eaLnBrk="0" hangingPunct="0">
                <a:buClrTx/>
                <a:buFontTx/>
                <a:buNone/>
                <a:defRPr/>
              </a:pPr>
              <a:endParaRPr lang="zh-CN" altLang="en-US" sz="1100" b="0">
                <a:solidFill>
                  <a:srgbClr val="000000"/>
                </a:solidFill>
                <a:latin typeface="FrutigerNext LT Regular" pitchFamily="34" charset="0"/>
                <a:ea typeface="ＭＳ Ｐゴシック" pitchFamily="34" charset="-128"/>
              </a:endParaRPr>
            </a:p>
          </p:txBody>
        </p:sp>
        <p:sp>
          <p:nvSpPr>
            <p:cNvPr id="663570" name="Rectangle 18"/>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eaLnBrk="0" hangingPunct="0">
                <a:buClrTx/>
                <a:buFontTx/>
                <a:buNone/>
                <a:defRPr/>
              </a:pPr>
              <a:endParaRPr lang="zh-CN" altLang="en-US" sz="1100" b="0">
                <a:solidFill>
                  <a:srgbClr val="000000"/>
                </a:solidFill>
                <a:latin typeface="FrutigerNext LT Regular" pitchFamily="34" charset="0"/>
                <a:ea typeface="ＭＳ Ｐゴシック" pitchFamily="34" charset="-128"/>
              </a:endParaRPr>
            </a:p>
          </p:txBody>
        </p:sp>
        <p:sp>
          <p:nvSpPr>
            <p:cNvPr id="663571" name="Rectangle 19"/>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eaLnBrk="0" hangingPunct="0">
                <a:buClrTx/>
                <a:buFontTx/>
                <a:buNone/>
                <a:defRPr/>
              </a:pPr>
              <a:endParaRPr lang="zh-CN" altLang="en-US" sz="1100" b="0">
                <a:solidFill>
                  <a:srgbClr val="000000"/>
                </a:solidFill>
                <a:latin typeface="FrutigerNext LT Regular" pitchFamily="34" charset="0"/>
                <a:ea typeface="ＭＳ Ｐゴシック" pitchFamily="34" charset="-128"/>
              </a:endParaRPr>
            </a:p>
          </p:txBody>
        </p:sp>
      </p:grpSp>
      <p:grpSp>
        <p:nvGrpSpPr>
          <p:cNvPr id="5" name="Group 20"/>
          <p:cNvGrpSpPr>
            <a:grpSpLocks/>
          </p:cNvGrpSpPr>
          <p:nvPr/>
        </p:nvGrpSpPr>
        <p:grpSpPr bwMode="auto">
          <a:xfrm>
            <a:off x="9352307" y="4145758"/>
            <a:ext cx="740376" cy="136922"/>
            <a:chOff x="6657" y="3656"/>
            <a:chExt cx="527" cy="121"/>
          </a:xfrm>
        </p:grpSpPr>
        <p:sp>
          <p:nvSpPr>
            <p:cNvPr id="663573" name="Rectangle 21"/>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eaLnBrk="0" hangingPunct="0">
                <a:buClrTx/>
                <a:buFontTx/>
                <a:buNone/>
                <a:defRPr/>
              </a:pPr>
              <a:endParaRPr lang="zh-CN" altLang="en-US" sz="1100" b="0">
                <a:solidFill>
                  <a:srgbClr val="000000"/>
                </a:solidFill>
                <a:latin typeface="FrutigerNext LT Regular" pitchFamily="34" charset="0"/>
                <a:ea typeface="ＭＳ Ｐゴシック" pitchFamily="34" charset="-128"/>
              </a:endParaRPr>
            </a:p>
          </p:txBody>
        </p:sp>
        <p:sp>
          <p:nvSpPr>
            <p:cNvPr id="663574" name="Rectangle 22"/>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eaLnBrk="0" hangingPunct="0">
                <a:buClrTx/>
                <a:buFontTx/>
                <a:buNone/>
                <a:defRPr/>
              </a:pPr>
              <a:endParaRPr lang="zh-CN" altLang="en-US" sz="1100" b="0">
                <a:solidFill>
                  <a:srgbClr val="000000"/>
                </a:solidFill>
                <a:latin typeface="FrutigerNext LT Regular" pitchFamily="34" charset="0"/>
                <a:ea typeface="ＭＳ Ｐゴシック" pitchFamily="34" charset="-128"/>
              </a:endParaRPr>
            </a:p>
          </p:txBody>
        </p:sp>
        <p:sp>
          <p:nvSpPr>
            <p:cNvPr id="663575" name="Rectangle 23"/>
            <p:cNvSpPr>
              <a:spLocks noChangeArrowheads="1"/>
            </p:cNvSpPr>
            <p:nvPr/>
          </p:nvSpPr>
          <p:spPr bwMode="auto">
            <a:xfrm flipV="1">
              <a:off x="6921" y="3656"/>
              <a:ext cx="130" cy="121"/>
            </a:xfrm>
            <a:prstGeom prst="rect">
              <a:avLst/>
            </a:prstGeom>
            <a:solidFill>
              <a:srgbClr val="990000"/>
            </a:solidFill>
            <a:ln w="9525">
              <a:noFill/>
              <a:miter lim="800000"/>
              <a:headEnd/>
              <a:tailEnd/>
            </a:ln>
            <a:effectLst/>
          </p:spPr>
          <p:txBody>
            <a:bodyPr wrap="none" anchor="ctr"/>
            <a:lstStyle/>
            <a:p>
              <a:pPr eaLnBrk="0" hangingPunct="0">
                <a:buClrTx/>
                <a:buFontTx/>
                <a:buNone/>
                <a:defRPr/>
              </a:pPr>
              <a:endParaRPr lang="zh-CN" altLang="en-US" sz="1100" b="0">
                <a:solidFill>
                  <a:srgbClr val="000000"/>
                </a:solidFill>
                <a:latin typeface="FrutigerNext LT Regular" pitchFamily="34" charset="0"/>
                <a:ea typeface="ＭＳ Ｐゴシック" pitchFamily="34" charset="-128"/>
              </a:endParaRPr>
            </a:p>
          </p:txBody>
        </p:sp>
        <p:sp>
          <p:nvSpPr>
            <p:cNvPr id="663576" name="Rectangle 24"/>
            <p:cNvSpPr>
              <a:spLocks noChangeArrowheads="1"/>
            </p:cNvSpPr>
            <p:nvPr/>
          </p:nvSpPr>
          <p:spPr bwMode="auto">
            <a:xfrm flipV="1">
              <a:off x="7052" y="3656"/>
              <a:ext cx="132" cy="121"/>
            </a:xfrm>
            <a:prstGeom prst="rect">
              <a:avLst/>
            </a:prstGeom>
            <a:solidFill>
              <a:schemeClr val="tx1"/>
            </a:solidFill>
            <a:ln w="9525">
              <a:noFill/>
              <a:miter lim="800000"/>
              <a:headEnd/>
              <a:tailEnd/>
            </a:ln>
            <a:effectLst/>
          </p:spPr>
          <p:txBody>
            <a:bodyPr wrap="none" anchor="ctr"/>
            <a:lstStyle/>
            <a:p>
              <a:pPr eaLnBrk="0" hangingPunct="0">
                <a:buClrTx/>
                <a:buFontTx/>
                <a:buNone/>
                <a:defRPr/>
              </a:pPr>
              <a:endParaRPr lang="zh-CN" altLang="en-US" sz="1100" b="0">
                <a:solidFill>
                  <a:srgbClr val="000000"/>
                </a:solidFill>
                <a:latin typeface="FrutigerNext LT Regular" pitchFamily="34" charset="0"/>
                <a:ea typeface="ＭＳ Ｐゴシック" pitchFamily="34" charset="-128"/>
              </a:endParaRPr>
            </a:p>
          </p:txBody>
        </p:sp>
      </p:grpSp>
      <p:grpSp>
        <p:nvGrpSpPr>
          <p:cNvPr id="6" name="Group 25"/>
          <p:cNvGrpSpPr>
            <a:grpSpLocks/>
          </p:cNvGrpSpPr>
          <p:nvPr/>
        </p:nvGrpSpPr>
        <p:grpSpPr bwMode="auto">
          <a:xfrm>
            <a:off x="9352307" y="4468417"/>
            <a:ext cx="740376" cy="136922"/>
            <a:chOff x="6657" y="3941"/>
            <a:chExt cx="527" cy="121"/>
          </a:xfrm>
        </p:grpSpPr>
        <p:sp>
          <p:nvSpPr>
            <p:cNvPr id="663578" name="Rectangle 26"/>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eaLnBrk="0" hangingPunct="0">
                <a:buClrTx/>
                <a:buFontTx/>
                <a:buNone/>
                <a:defRPr/>
              </a:pPr>
              <a:endParaRPr lang="zh-CN" altLang="en-US" sz="1100" b="0">
                <a:solidFill>
                  <a:srgbClr val="000000"/>
                </a:solidFill>
                <a:latin typeface="FrutigerNext LT Regular" pitchFamily="34" charset="0"/>
                <a:ea typeface="ＭＳ Ｐゴシック" pitchFamily="34" charset="-128"/>
              </a:endParaRPr>
            </a:p>
          </p:txBody>
        </p:sp>
        <p:sp>
          <p:nvSpPr>
            <p:cNvPr id="663579" name="Rectangle 27"/>
            <p:cNvSpPr>
              <a:spLocks noChangeArrowheads="1"/>
            </p:cNvSpPr>
            <p:nvPr/>
          </p:nvSpPr>
          <p:spPr bwMode="auto">
            <a:xfrm flipV="1">
              <a:off x="6921" y="3941"/>
              <a:ext cx="130" cy="121"/>
            </a:xfrm>
            <a:prstGeom prst="rect">
              <a:avLst/>
            </a:prstGeom>
            <a:solidFill>
              <a:srgbClr val="669900"/>
            </a:solidFill>
            <a:ln w="9525">
              <a:noFill/>
              <a:miter lim="800000"/>
              <a:headEnd/>
              <a:tailEnd/>
            </a:ln>
            <a:effectLst/>
          </p:spPr>
          <p:txBody>
            <a:bodyPr wrap="none" anchor="ctr"/>
            <a:lstStyle/>
            <a:p>
              <a:pPr eaLnBrk="0" hangingPunct="0">
                <a:buClrTx/>
                <a:buFontTx/>
                <a:buNone/>
                <a:defRPr/>
              </a:pPr>
              <a:endParaRPr lang="zh-CN" altLang="en-US" sz="1100" b="0">
                <a:solidFill>
                  <a:srgbClr val="000000"/>
                </a:solidFill>
                <a:latin typeface="FrutigerNext LT Regular" pitchFamily="34" charset="0"/>
                <a:ea typeface="ＭＳ Ｐゴシック" pitchFamily="34" charset="-128"/>
              </a:endParaRPr>
            </a:p>
          </p:txBody>
        </p:sp>
        <p:sp>
          <p:nvSpPr>
            <p:cNvPr id="663580" name="Rectangle 28"/>
            <p:cNvSpPr>
              <a:spLocks noChangeArrowheads="1"/>
            </p:cNvSpPr>
            <p:nvPr/>
          </p:nvSpPr>
          <p:spPr bwMode="auto">
            <a:xfrm flipV="1">
              <a:off x="7052" y="3941"/>
              <a:ext cx="132" cy="121"/>
            </a:xfrm>
            <a:prstGeom prst="rect">
              <a:avLst/>
            </a:prstGeom>
            <a:solidFill>
              <a:schemeClr val="tx1"/>
            </a:solidFill>
            <a:ln w="9525">
              <a:noFill/>
              <a:miter lim="800000"/>
              <a:headEnd/>
              <a:tailEnd/>
            </a:ln>
            <a:effectLst/>
          </p:spPr>
          <p:txBody>
            <a:bodyPr wrap="none" anchor="ctr"/>
            <a:lstStyle/>
            <a:p>
              <a:pPr eaLnBrk="0" hangingPunct="0">
                <a:buClrTx/>
                <a:buFontTx/>
                <a:buNone/>
                <a:defRPr/>
              </a:pPr>
              <a:endParaRPr lang="zh-CN" altLang="en-US" sz="1100" b="0">
                <a:solidFill>
                  <a:srgbClr val="000000"/>
                </a:solidFill>
                <a:latin typeface="FrutigerNext LT Regular" pitchFamily="34" charset="0"/>
                <a:ea typeface="ＭＳ Ｐゴシック" pitchFamily="34" charset="-128"/>
              </a:endParaRPr>
            </a:p>
          </p:txBody>
        </p:sp>
        <p:sp>
          <p:nvSpPr>
            <p:cNvPr id="663581" name="Rectangle 29"/>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eaLnBrk="0" hangingPunct="0">
                <a:buClrTx/>
                <a:buFontTx/>
                <a:buNone/>
                <a:defRPr/>
              </a:pPr>
              <a:endParaRPr lang="zh-CN" altLang="en-US" sz="1100" b="0">
                <a:solidFill>
                  <a:srgbClr val="000000"/>
                </a:solidFill>
                <a:latin typeface="FrutigerNext LT Regular" pitchFamily="34" charset="0"/>
                <a:ea typeface="ＭＳ Ｐゴシック" pitchFamily="34" charset="-128"/>
              </a:endParaRPr>
            </a:p>
          </p:txBody>
        </p:sp>
      </p:grpSp>
      <p:grpSp>
        <p:nvGrpSpPr>
          <p:cNvPr id="7" name="Group 30"/>
          <p:cNvGrpSpPr>
            <a:grpSpLocks/>
          </p:cNvGrpSpPr>
          <p:nvPr/>
        </p:nvGrpSpPr>
        <p:grpSpPr bwMode="auto">
          <a:xfrm>
            <a:off x="9352307" y="5023249"/>
            <a:ext cx="740376" cy="136922"/>
            <a:chOff x="6657" y="4430"/>
            <a:chExt cx="527" cy="121"/>
          </a:xfrm>
        </p:grpSpPr>
        <p:sp>
          <p:nvSpPr>
            <p:cNvPr id="663583" name="Rectangle 31"/>
            <p:cNvSpPr>
              <a:spLocks noChangeArrowheads="1"/>
            </p:cNvSpPr>
            <p:nvPr/>
          </p:nvSpPr>
          <p:spPr bwMode="auto">
            <a:xfrm flipV="1">
              <a:off x="6789" y="4430"/>
              <a:ext cx="132" cy="121"/>
            </a:xfrm>
            <a:prstGeom prst="rect">
              <a:avLst/>
            </a:prstGeom>
            <a:solidFill>
              <a:schemeClr val="hlink"/>
            </a:solidFill>
            <a:ln w="9525">
              <a:noFill/>
              <a:miter lim="800000"/>
              <a:headEnd/>
              <a:tailEnd/>
            </a:ln>
            <a:effectLst/>
          </p:spPr>
          <p:txBody>
            <a:bodyPr wrap="none" anchor="ctr"/>
            <a:lstStyle/>
            <a:p>
              <a:pPr eaLnBrk="0" hangingPunct="0">
                <a:buClrTx/>
                <a:buFontTx/>
                <a:buNone/>
                <a:defRPr/>
              </a:pPr>
              <a:endParaRPr lang="zh-CN" altLang="en-US" sz="1100" b="0">
                <a:solidFill>
                  <a:srgbClr val="000000"/>
                </a:solidFill>
                <a:latin typeface="FrutigerNext LT Regular" pitchFamily="34" charset="0"/>
                <a:ea typeface="ＭＳ Ｐゴシック" pitchFamily="34" charset="-128"/>
              </a:endParaRPr>
            </a:p>
          </p:txBody>
        </p:sp>
        <p:sp>
          <p:nvSpPr>
            <p:cNvPr id="663584" name="Rectangle 32"/>
            <p:cNvSpPr>
              <a:spLocks noChangeArrowheads="1"/>
            </p:cNvSpPr>
            <p:nvPr/>
          </p:nvSpPr>
          <p:spPr bwMode="auto">
            <a:xfrm flipV="1">
              <a:off x="6921" y="4430"/>
              <a:ext cx="130" cy="121"/>
            </a:xfrm>
            <a:prstGeom prst="rect">
              <a:avLst/>
            </a:prstGeom>
            <a:solidFill>
              <a:srgbClr val="006699"/>
            </a:solidFill>
            <a:ln w="9525">
              <a:noFill/>
              <a:miter lim="800000"/>
              <a:headEnd/>
              <a:tailEnd/>
            </a:ln>
            <a:effectLst/>
          </p:spPr>
          <p:txBody>
            <a:bodyPr wrap="none" anchor="ctr"/>
            <a:lstStyle/>
            <a:p>
              <a:pPr eaLnBrk="0" hangingPunct="0">
                <a:buClrTx/>
                <a:buFontTx/>
                <a:buNone/>
                <a:defRPr/>
              </a:pPr>
              <a:endParaRPr lang="zh-CN" altLang="en-US" sz="1100" b="0">
                <a:solidFill>
                  <a:srgbClr val="000000"/>
                </a:solidFill>
                <a:latin typeface="FrutigerNext LT Regular" pitchFamily="34" charset="0"/>
                <a:ea typeface="ＭＳ Ｐゴシック" pitchFamily="34" charset="-128"/>
              </a:endParaRPr>
            </a:p>
          </p:txBody>
        </p:sp>
        <p:sp>
          <p:nvSpPr>
            <p:cNvPr id="663585" name="Rectangle 33"/>
            <p:cNvSpPr>
              <a:spLocks noChangeArrowheads="1"/>
            </p:cNvSpPr>
            <p:nvPr/>
          </p:nvSpPr>
          <p:spPr bwMode="auto">
            <a:xfrm flipV="1">
              <a:off x="7052" y="4430"/>
              <a:ext cx="132" cy="121"/>
            </a:xfrm>
            <a:prstGeom prst="rect">
              <a:avLst/>
            </a:prstGeom>
            <a:solidFill>
              <a:schemeClr val="tx1"/>
            </a:solidFill>
            <a:ln w="9525">
              <a:noFill/>
              <a:miter lim="800000"/>
              <a:headEnd/>
              <a:tailEnd/>
            </a:ln>
            <a:effectLst/>
          </p:spPr>
          <p:txBody>
            <a:bodyPr wrap="none" anchor="ctr"/>
            <a:lstStyle/>
            <a:p>
              <a:pPr eaLnBrk="0" hangingPunct="0">
                <a:buClrTx/>
                <a:buFontTx/>
                <a:buNone/>
                <a:defRPr/>
              </a:pPr>
              <a:endParaRPr lang="zh-CN" altLang="en-US" sz="1100" b="0">
                <a:solidFill>
                  <a:srgbClr val="000000"/>
                </a:solidFill>
                <a:latin typeface="FrutigerNext LT Regular" pitchFamily="34" charset="0"/>
                <a:ea typeface="ＭＳ Ｐゴシック" pitchFamily="34" charset="-128"/>
              </a:endParaRPr>
            </a:p>
          </p:txBody>
        </p:sp>
        <p:sp>
          <p:nvSpPr>
            <p:cNvPr id="663586" name="Rectangle 34"/>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eaLnBrk="0" hangingPunct="0">
                <a:buClrTx/>
                <a:buFontTx/>
                <a:buNone/>
                <a:defRPr/>
              </a:pPr>
              <a:endParaRPr lang="zh-CN" altLang="en-US" sz="1100" b="0">
                <a:solidFill>
                  <a:srgbClr val="000000"/>
                </a:solidFill>
                <a:latin typeface="FrutigerNext LT Regular" pitchFamily="34" charset="0"/>
                <a:ea typeface="ＭＳ Ｐゴシック" pitchFamily="34" charset="-128"/>
              </a:endParaRPr>
            </a:p>
          </p:txBody>
        </p:sp>
      </p:grpSp>
      <p:grpSp>
        <p:nvGrpSpPr>
          <p:cNvPr id="8" name="Group 35"/>
          <p:cNvGrpSpPr>
            <a:grpSpLocks/>
          </p:cNvGrpSpPr>
          <p:nvPr/>
        </p:nvGrpSpPr>
        <p:grpSpPr bwMode="auto">
          <a:xfrm>
            <a:off x="9352307" y="3774287"/>
            <a:ext cx="740376" cy="138113"/>
            <a:chOff x="6657" y="3329"/>
            <a:chExt cx="527" cy="122"/>
          </a:xfrm>
        </p:grpSpPr>
        <p:sp>
          <p:nvSpPr>
            <p:cNvPr id="663588" name="Rectangle 36"/>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eaLnBrk="0" hangingPunct="0">
                <a:buClrTx/>
                <a:buFontTx/>
                <a:buNone/>
                <a:defRPr/>
              </a:pPr>
              <a:endParaRPr lang="zh-CN" altLang="en-US" sz="1100" b="0">
                <a:solidFill>
                  <a:srgbClr val="000000"/>
                </a:solidFill>
                <a:latin typeface="FrutigerNext LT Regular" pitchFamily="34" charset="0"/>
                <a:ea typeface="ＭＳ Ｐゴシック" pitchFamily="34" charset="-128"/>
              </a:endParaRPr>
            </a:p>
          </p:txBody>
        </p:sp>
        <p:sp>
          <p:nvSpPr>
            <p:cNvPr id="663589" name="Rectangle 37"/>
            <p:cNvSpPr>
              <a:spLocks noChangeArrowheads="1"/>
            </p:cNvSpPr>
            <p:nvPr/>
          </p:nvSpPr>
          <p:spPr bwMode="auto">
            <a:xfrm flipV="1">
              <a:off x="6921" y="3329"/>
              <a:ext cx="130" cy="122"/>
            </a:xfrm>
            <a:prstGeom prst="rect">
              <a:avLst/>
            </a:prstGeom>
            <a:solidFill>
              <a:srgbClr val="99660A"/>
            </a:solidFill>
            <a:ln w="9525">
              <a:noFill/>
              <a:miter lim="800000"/>
              <a:headEnd/>
              <a:tailEnd/>
            </a:ln>
            <a:effectLst/>
          </p:spPr>
          <p:txBody>
            <a:bodyPr wrap="none" anchor="ctr"/>
            <a:lstStyle/>
            <a:p>
              <a:pPr eaLnBrk="0" hangingPunct="0">
                <a:buClrTx/>
                <a:buFontTx/>
                <a:buNone/>
                <a:defRPr/>
              </a:pPr>
              <a:endParaRPr lang="zh-CN" altLang="en-US" sz="1100" b="0">
                <a:solidFill>
                  <a:srgbClr val="000000"/>
                </a:solidFill>
                <a:latin typeface="FrutigerNext LT Regular" pitchFamily="34" charset="0"/>
                <a:ea typeface="ＭＳ Ｐゴシック" pitchFamily="34" charset="-128"/>
              </a:endParaRPr>
            </a:p>
          </p:txBody>
        </p:sp>
        <p:sp>
          <p:nvSpPr>
            <p:cNvPr id="663590" name="Rectangle 38"/>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eaLnBrk="0" hangingPunct="0">
                <a:buClrTx/>
                <a:buFontTx/>
                <a:buNone/>
                <a:defRPr/>
              </a:pPr>
              <a:endParaRPr lang="zh-CN" altLang="en-US" sz="1100" b="0">
                <a:solidFill>
                  <a:srgbClr val="000000"/>
                </a:solidFill>
                <a:latin typeface="FrutigerNext LT Regular" pitchFamily="34" charset="0"/>
                <a:ea typeface="ＭＳ Ｐゴシック" pitchFamily="34" charset="-128"/>
              </a:endParaRPr>
            </a:p>
          </p:txBody>
        </p:sp>
        <p:sp>
          <p:nvSpPr>
            <p:cNvPr id="663591" name="Rectangle 39"/>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eaLnBrk="0" hangingPunct="0">
                <a:buClrTx/>
                <a:buFontTx/>
                <a:buNone/>
                <a:defRPr/>
              </a:pPr>
              <a:endParaRPr lang="zh-CN" altLang="en-US" sz="1100" b="0">
                <a:solidFill>
                  <a:srgbClr val="000000"/>
                </a:solidFill>
                <a:latin typeface="FrutigerNext LT Regular" pitchFamily="34" charset="0"/>
                <a:ea typeface="ＭＳ Ｐゴシック" pitchFamily="34" charset="-128"/>
              </a:endParaRPr>
            </a:p>
          </p:txBody>
        </p:sp>
      </p:grpSp>
      <p:grpSp>
        <p:nvGrpSpPr>
          <p:cNvPr id="9" name="Group 40"/>
          <p:cNvGrpSpPr>
            <a:grpSpLocks/>
          </p:cNvGrpSpPr>
          <p:nvPr/>
        </p:nvGrpSpPr>
        <p:grpSpPr bwMode="auto">
          <a:xfrm>
            <a:off x="9352307" y="3450433"/>
            <a:ext cx="740376" cy="136922"/>
            <a:chOff x="6657" y="3043"/>
            <a:chExt cx="527" cy="121"/>
          </a:xfrm>
        </p:grpSpPr>
        <p:sp>
          <p:nvSpPr>
            <p:cNvPr id="663593" name="Rectangle 41"/>
            <p:cNvSpPr>
              <a:spLocks noChangeArrowheads="1"/>
            </p:cNvSpPr>
            <p:nvPr/>
          </p:nvSpPr>
          <p:spPr bwMode="auto">
            <a:xfrm flipV="1">
              <a:off x="6921" y="3043"/>
              <a:ext cx="130" cy="121"/>
            </a:xfrm>
            <a:prstGeom prst="rect">
              <a:avLst/>
            </a:prstGeom>
            <a:solidFill>
              <a:srgbClr val="FF9900"/>
            </a:solidFill>
            <a:ln w="9525">
              <a:noFill/>
              <a:miter lim="800000"/>
              <a:headEnd/>
              <a:tailEnd/>
            </a:ln>
            <a:effectLst/>
          </p:spPr>
          <p:txBody>
            <a:bodyPr wrap="none" anchor="ctr"/>
            <a:lstStyle/>
            <a:p>
              <a:pPr eaLnBrk="0" hangingPunct="0">
                <a:buClrTx/>
                <a:buFontTx/>
                <a:buNone/>
                <a:defRPr/>
              </a:pPr>
              <a:endParaRPr lang="zh-CN" altLang="en-US" sz="1100" b="0">
                <a:solidFill>
                  <a:srgbClr val="000000"/>
                </a:solidFill>
                <a:latin typeface="FrutigerNext LT Regular" pitchFamily="34" charset="0"/>
                <a:ea typeface="ＭＳ Ｐゴシック" pitchFamily="34" charset="-128"/>
              </a:endParaRPr>
            </a:p>
          </p:txBody>
        </p:sp>
        <p:sp>
          <p:nvSpPr>
            <p:cNvPr id="663594" name="Rectangle 42"/>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eaLnBrk="0" hangingPunct="0">
                <a:buClrTx/>
                <a:buFontTx/>
                <a:buNone/>
                <a:defRPr/>
              </a:pPr>
              <a:endParaRPr lang="zh-CN" altLang="en-US" sz="1100" b="0">
                <a:solidFill>
                  <a:srgbClr val="000000"/>
                </a:solidFill>
                <a:latin typeface="FrutigerNext LT Regular" pitchFamily="34" charset="0"/>
                <a:ea typeface="ＭＳ Ｐゴシック" pitchFamily="34" charset="-128"/>
              </a:endParaRPr>
            </a:p>
          </p:txBody>
        </p:sp>
        <p:sp>
          <p:nvSpPr>
            <p:cNvPr id="663595" name="Rectangle 43"/>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eaLnBrk="0" hangingPunct="0">
                <a:buClrTx/>
                <a:buFontTx/>
                <a:buNone/>
                <a:defRPr/>
              </a:pPr>
              <a:endParaRPr lang="zh-CN" altLang="en-US" sz="1100" b="0">
                <a:solidFill>
                  <a:srgbClr val="000000"/>
                </a:solidFill>
                <a:latin typeface="FrutigerNext LT Regular" pitchFamily="34" charset="0"/>
                <a:ea typeface="ＭＳ Ｐゴシック" pitchFamily="34" charset="-128"/>
              </a:endParaRPr>
            </a:p>
          </p:txBody>
        </p:sp>
        <p:sp>
          <p:nvSpPr>
            <p:cNvPr id="663596" name="Rectangle 44"/>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eaLnBrk="0" hangingPunct="0">
                <a:buClrTx/>
                <a:buFontTx/>
                <a:buNone/>
                <a:defRPr/>
              </a:pPr>
              <a:endParaRPr lang="zh-CN" altLang="en-US" sz="1100" b="0">
                <a:solidFill>
                  <a:srgbClr val="000000"/>
                </a:solidFill>
                <a:latin typeface="FrutigerNext LT Regular" pitchFamily="34" charset="0"/>
                <a:ea typeface="ＭＳ Ｐゴシック" pitchFamily="34" charset="-128"/>
              </a:endParaRPr>
            </a:p>
          </p:txBody>
        </p:sp>
      </p:grpSp>
      <p:grpSp>
        <p:nvGrpSpPr>
          <p:cNvPr id="10" name="Group 45"/>
          <p:cNvGrpSpPr>
            <a:grpSpLocks/>
          </p:cNvGrpSpPr>
          <p:nvPr/>
        </p:nvGrpSpPr>
        <p:grpSpPr bwMode="auto">
          <a:xfrm>
            <a:off x="9352307" y="3265890"/>
            <a:ext cx="740376" cy="138113"/>
            <a:chOff x="6657" y="2881"/>
            <a:chExt cx="527" cy="121"/>
          </a:xfrm>
        </p:grpSpPr>
        <p:sp>
          <p:nvSpPr>
            <p:cNvPr id="663598" name="Rectangle 46"/>
            <p:cNvSpPr>
              <a:spLocks noChangeArrowheads="1"/>
            </p:cNvSpPr>
            <p:nvPr/>
          </p:nvSpPr>
          <p:spPr bwMode="auto">
            <a:xfrm flipV="1">
              <a:off x="6921" y="2881"/>
              <a:ext cx="130" cy="121"/>
            </a:xfrm>
            <a:prstGeom prst="rect">
              <a:avLst/>
            </a:prstGeom>
            <a:solidFill>
              <a:srgbClr val="B2B2B2"/>
            </a:solidFill>
            <a:ln w="9525">
              <a:noFill/>
              <a:miter lim="800000"/>
              <a:headEnd/>
              <a:tailEnd/>
            </a:ln>
            <a:effectLst/>
          </p:spPr>
          <p:txBody>
            <a:bodyPr wrap="none" anchor="ctr"/>
            <a:lstStyle/>
            <a:p>
              <a:pPr eaLnBrk="0" hangingPunct="0">
                <a:buClrTx/>
                <a:buFontTx/>
                <a:buNone/>
                <a:defRPr/>
              </a:pPr>
              <a:endParaRPr lang="zh-CN" altLang="en-US" sz="1100" b="0">
                <a:solidFill>
                  <a:srgbClr val="000000"/>
                </a:solidFill>
                <a:latin typeface="FrutigerNext LT Regular" pitchFamily="34" charset="0"/>
                <a:ea typeface="ＭＳ Ｐゴシック" pitchFamily="34" charset="-128"/>
              </a:endParaRPr>
            </a:p>
          </p:txBody>
        </p:sp>
        <p:sp>
          <p:nvSpPr>
            <p:cNvPr id="663599" name="Rectangle 47"/>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eaLnBrk="0" hangingPunct="0">
                <a:buClrTx/>
                <a:buFontTx/>
                <a:buNone/>
                <a:defRPr/>
              </a:pPr>
              <a:endParaRPr lang="zh-CN" altLang="en-US" sz="1100" b="0">
                <a:solidFill>
                  <a:srgbClr val="000000"/>
                </a:solidFill>
                <a:latin typeface="FrutigerNext LT Regular" pitchFamily="34" charset="0"/>
                <a:ea typeface="ＭＳ Ｐゴシック" pitchFamily="34" charset="-128"/>
              </a:endParaRPr>
            </a:p>
          </p:txBody>
        </p:sp>
        <p:sp>
          <p:nvSpPr>
            <p:cNvPr id="663600" name="Rectangle 48"/>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eaLnBrk="0" hangingPunct="0">
                <a:buClrTx/>
                <a:buFontTx/>
                <a:buNone/>
                <a:defRPr/>
              </a:pPr>
              <a:endParaRPr lang="zh-CN" altLang="en-US" sz="1100" b="0">
                <a:solidFill>
                  <a:srgbClr val="000000"/>
                </a:solidFill>
                <a:latin typeface="FrutigerNext LT Regular" pitchFamily="34" charset="0"/>
                <a:ea typeface="ＭＳ Ｐゴシック" pitchFamily="34" charset="-128"/>
              </a:endParaRPr>
            </a:p>
          </p:txBody>
        </p:sp>
        <p:sp>
          <p:nvSpPr>
            <p:cNvPr id="663601" name="Rectangle 49"/>
            <p:cNvSpPr>
              <a:spLocks noChangeArrowheads="1"/>
            </p:cNvSpPr>
            <p:nvPr/>
          </p:nvSpPr>
          <p:spPr bwMode="auto">
            <a:xfrm flipV="1">
              <a:off x="6789" y="2881"/>
              <a:ext cx="132" cy="121"/>
            </a:xfrm>
            <a:prstGeom prst="rect">
              <a:avLst/>
            </a:prstGeom>
            <a:solidFill>
              <a:schemeClr val="tx1"/>
            </a:solidFill>
            <a:ln w="9525">
              <a:noFill/>
              <a:miter lim="800000"/>
              <a:headEnd/>
              <a:tailEnd/>
            </a:ln>
            <a:effectLst/>
          </p:spPr>
          <p:txBody>
            <a:bodyPr wrap="none" anchor="ctr"/>
            <a:lstStyle/>
            <a:p>
              <a:pPr eaLnBrk="0" hangingPunct="0">
                <a:buClrTx/>
                <a:buFontTx/>
                <a:buNone/>
                <a:defRPr/>
              </a:pPr>
              <a:endParaRPr lang="zh-CN" altLang="en-US" sz="1100" b="0">
                <a:solidFill>
                  <a:srgbClr val="000000"/>
                </a:solidFill>
                <a:latin typeface="FrutigerNext LT Regular" pitchFamily="34" charset="0"/>
                <a:ea typeface="ＭＳ Ｐゴシック" pitchFamily="34" charset="-128"/>
              </a:endParaRPr>
            </a:p>
          </p:txBody>
        </p:sp>
      </p:grpSp>
      <p:sp>
        <p:nvSpPr>
          <p:cNvPr id="663602" name="Rectangle 50"/>
          <p:cNvSpPr>
            <a:spLocks noChangeArrowheads="1"/>
          </p:cNvSpPr>
          <p:nvPr/>
        </p:nvSpPr>
        <p:spPr bwMode="auto">
          <a:xfrm>
            <a:off x="9199945" y="1697831"/>
            <a:ext cx="1049858" cy="1990725"/>
          </a:xfrm>
          <a:prstGeom prst="rect">
            <a:avLst/>
          </a:prstGeom>
          <a:noFill/>
          <a:ln w="9525">
            <a:noFill/>
            <a:miter lim="800000"/>
            <a:headEnd/>
            <a:tailEnd/>
          </a:ln>
          <a:effectLst/>
        </p:spPr>
        <p:txBody>
          <a:bodyPr lIns="65766" tIns="32881" rIns="65766" bIns="32881"/>
          <a:lstStyle/>
          <a:p>
            <a:pPr defTabSz="657571">
              <a:lnSpc>
                <a:spcPct val="120000"/>
              </a:lnSpc>
              <a:buClr>
                <a:srgbClr val="990000"/>
              </a:buClr>
              <a:buFont typeface="Wingdings" pitchFamily="2" charset="2"/>
              <a:buNone/>
              <a:defRPr/>
            </a:pPr>
            <a:r>
              <a:rPr lang="zh-CN" altLang="en-US" sz="900" b="0" dirty="0">
                <a:solidFill>
                  <a:srgbClr val="FFFFFF"/>
                </a:solidFill>
                <a:latin typeface="华文细黑" pitchFamily="2" charset="-122"/>
              </a:rPr>
              <a:t>配色参考方案：</a:t>
            </a:r>
          </a:p>
          <a:p>
            <a:pPr defTabSz="657571">
              <a:lnSpc>
                <a:spcPct val="120000"/>
              </a:lnSpc>
              <a:buClr>
                <a:srgbClr val="990000"/>
              </a:buClr>
              <a:buFont typeface="Wingdings" pitchFamily="2" charset="2"/>
              <a:buNone/>
              <a:defRPr/>
            </a:pPr>
            <a:r>
              <a:rPr lang="zh-CN" altLang="en-US" sz="900" b="0" dirty="0">
                <a:solidFill>
                  <a:srgbClr val="FFFFFF"/>
                </a:solidFill>
                <a:latin typeface="华文细黑" pitchFamily="2" charset="-122"/>
              </a:rPr>
              <a:t>建议同一页面内不超过四种颜色，以下是９组配色方案，同一页面内只选择一组使用。</a:t>
            </a:r>
            <a:endParaRPr lang="en-US" altLang="zh-CN" sz="900" b="0" dirty="0">
              <a:solidFill>
                <a:srgbClr val="FFFFFF"/>
              </a:solidFill>
              <a:latin typeface="华文细黑" pitchFamily="2" charset="-122"/>
            </a:endParaRPr>
          </a:p>
          <a:p>
            <a:pPr defTabSz="657571">
              <a:lnSpc>
                <a:spcPct val="120000"/>
              </a:lnSpc>
              <a:buClr>
                <a:srgbClr val="990000"/>
              </a:buClr>
              <a:buFont typeface="Wingdings" pitchFamily="2" charset="2"/>
              <a:buNone/>
              <a:defRPr/>
            </a:pPr>
            <a:r>
              <a:rPr lang="zh-CN" altLang="en-US" sz="900" b="0" dirty="0">
                <a:solidFill>
                  <a:srgbClr val="FFFFFF"/>
                </a:solidFill>
                <a:latin typeface="华文细黑" pitchFamily="2" charset="-122"/>
              </a:rPr>
              <a:t>（仅供参考）</a:t>
            </a:r>
          </a:p>
          <a:p>
            <a:pPr defTabSz="657571">
              <a:lnSpc>
                <a:spcPct val="125000"/>
              </a:lnSpc>
              <a:buClr>
                <a:srgbClr val="990000"/>
              </a:buClr>
              <a:buFont typeface="Wingdings" pitchFamily="2" charset="2"/>
              <a:buNone/>
              <a:defRPr/>
            </a:pPr>
            <a:endParaRPr lang="en-US" altLang="zh-CN" sz="900" b="0" dirty="0">
              <a:solidFill>
                <a:srgbClr val="FFFFFF"/>
              </a:solidFill>
              <a:latin typeface="华文细黑" pitchFamily="2" charset="-122"/>
            </a:endParaRPr>
          </a:p>
          <a:p>
            <a:pPr defTabSz="657571">
              <a:lnSpc>
                <a:spcPct val="125000"/>
              </a:lnSpc>
              <a:buClr>
                <a:srgbClr val="990000"/>
              </a:buClr>
              <a:defRPr/>
            </a:pPr>
            <a:endParaRPr lang="en-US" altLang="zh-CN" sz="900" b="0" dirty="0">
              <a:solidFill>
                <a:srgbClr val="FFFFFF"/>
              </a:solidFill>
              <a:latin typeface="华文细黑" pitchFamily="2" charset="-122"/>
            </a:endParaRPr>
          </a:p>
          <a:p>
            <a:pPr defTabSz="657571">
              <a:lnSpc>
                <a:spcPct val="125000"/>
              </a:lnSpc>
              <a:buClr>
                <a:srgbClr val="990000"/>
              </a:buClr>
              <a:defRPr/>
            </a:pPr>
            <a:endParaRPr lang="zh-CN" altLang="en-US" sz="900" b="0" dirty="0">
              <a:solidFill>
                <a:srgbClr val="FFFFFF"/>
              </a:solidFill>
              <a:latin typeface="华文细黑" pitchFamily="2" charset="-122"/>
            </a:endParaRPr>
          </a:p>
        </p:txBody>
      </p:sp>
      <p:sp>
        <p:nvSpPr>
          <p:cNvPr id="663603" name="Rectangle 51"/>
          <p:cNvSpPr>
            <a:spLocks noChangeArrowheads="1"/>
          </p:cNvSpPr>
          <p:nvPr/>
        </p:nvSpPr>
        <p:spPr bwMode="auto">
          <a:xfrm>
            <a:off x="9199945" y="-46435"/>
            <a:ext cx="1049858" cy="628651"/>
          </a:xfrm>
          <a:prstGeom prst="rect">
            <a:avLst/>
          </a:prstGeom>
          <a:noFill/>
          <a:ln w="9525">
            <a:noFill/>
            <a:miter lim="800000"/>
            <a:headEnd/>
            <a:tailEnd/>
          </a:ln>
          <a:effectLst/>
        </p:spPr>
        <p:txBody>
          <a:bodyPr lIns="65766" tIns="32881" rIns="65766" bIns="32881"/>
          <a:lstStyle/>
          <a:p>
            <a:pPr defTabSz="657571">
              <a:lnSpc>
                <a:spcPct val="120000"/>
              </a:lnSpc>
              <a:buClr>
                <a:srgbClr val="990000"/>
              </a:buClr>
              <a:buFont typeface="Wingdings" pitchFamily="2" charset="2"/>
              <a:buNone/>
              <a:defRPr/>
            </a:pPr>
            <a:r>
              <a:rPr lang="zh-CN" altLang="en-US" sz="900" b="0" dirty="0">
                <a:solidFill>
                  <a:srgbClr val="FFFFFF"/>
                </a:solidFill>
                <a:latin typeface="华文细黑" pitchFamily="2" charset="-122"/>
              </a:rPr>
              <a:t>客户或者合作伙伴的标志放在右上角</a:t>
            </a:r>
            <a:r>
              <a:rPr lang="en-US" altLang="zh-CN" sz="900" b="0" dirty="0">
                <a:solidFill>
                  <a:srgbClr val="FFFFFF"/>
                </a:solidFill>
                <a:latin typeface="华文细黑" pitchFamily="2" charset="-122"/>
              </a:rPr>
              <a:t>.</a:t>
            </a:r>
          </a:p>
          <a:p>
            <a:pPr defTabSz="657571">
              <a:lnSpc>
                <a:spcPct val="125000"/>
              </a:lnSpc>
              <a:buClr>
                <a:srgbClr val="990000"/>
              </a:buClr>
              <a:buFont typeface="Wingdings" pitchFamily="2" charset="2"/>
              <a:buNone/>
              <a:defRPr/>
            </a:pPr>
            <a:endParaRPr lang="en-US" altLang="zh-CN" sz="900" b="0" dirty="0">
              <a:solidFill>
                <a:srgbClr val="FFFFFF"/>
              </a:solidFill>
              <a:latin typeface="华文细黑" pitchFamily="2" charset="-122"/>
            </a:endParaRPr>
          </a:p>
          <a:p>
            <a:pPr defTabSz="657571">
              <a:lnSpc>
                <a:spcPct val="125000"/>
              </a:lnSpc>
              <a:buClr>
                <a:srgbClr val="990000"/>
              </a:buClr>
              <a:defRPr/>
            </a:pPr>
            <a:endParaRPr lang="en-US" altLang="zh-CN" sz="900" b="0" dirty="0">
              <a:solidFill>
                <a:srgbClr val="FFFFFF"/>
              </a:solidFill>
              <a:latin typeface="华文细黑" pitchFamily="2" charset="-122"/>
            </a:endParaRPr>
          </a:p>
          <a:p>
            <a:pPr defTabSz="657571">
              <a:lnSpc>
                <a:spcPct val="125000"/>
              </a:lnSpc>
              <a:buClr>
                <a:srgbClr val="990000"/>
              </a:buClr>
              <a:defRPr/>
            </a:pPr>
            <a:endParaRPr lang="zh-CN" altLang="en-US" sz="900" b="0" dirty="0">
              <a:solidFill>
                <a:srgbClr val="FFFFFF"/>
              </a:solidFill>
              <a:latin typeface="华文细黑" pitchFamily="2" charset="-122"/>
            </a:endParaRPr>
          </a:p>
        </p:txBody>
      </p:sp>
      <p:sp>
        <p:nvSpPr>
          <p:cNvPr id="663604" name="Text Box 52"/>
          <p:cNvSpPr txBox="1">
            <a:spLocks noChangeArrowheads="1"/>
          </p:cNvSpPr>
          <p:nvPr/>
        </p:nvSpPr>
        <p:spPr bwMode="auto">
          <a:xfrm>
            <a:off x="630874" y="4842280"/>
            <a:ext cx="2088135" cy="197833"/>
          </a:xfrm>
          <a:prstGeom prst="rect">
            <a:avLst/>
          </a:prstGeom>
          <a:noFill/>
          <a:ln w="9525">
            <a:noFill/>
            <a:miter lim="800000"/>
            <a:headEnd/>
            <a:tailEnd/>
          </a:ln>
        </p:spPr>
        <p:txBody>
          <a:bodyPr wrap="none" lIns="58691" tIns="29348" rIns="58691" bIns="29348">
            <a:spAutoFit/>
          </a:bodyPr>
          <a:lstStyle/>
          <a:p>
            <a:pPr defTabSz="587413" eaLnBrk="0" hangingPunct="0">
              <a:buClrTx/>
              <a:buFontTx/>
              <a:buNone/>
              <a:defRPr/>
            </a:pPr>
            <a:r>
              <a:rPr lang="en-US" altLang="zh-CN" sz="900" dirty="0">
                <a:solidFill>
                  <a:srgbClr val="080808"/>
                </a:solidFill>
                <a:ea typeface="ＭＳ Ｐゴシック" pitchFamily="34" charset="-128"/>
              </a:rPr>
              <a:t>HUAWEI TECHNOLOGIES CO., LTD.</a:t>
            </a:r>
          </a:p>
        </p:txBody>
      </p:sp>
      <p:sp>
        <p:nvSpPr>
          <p:cNvPr id="663605" name="Rectangle 53"/>
          <p:cNvSpPr>
            <a:spLocks noChangeArrowheads="1"/>
          </p:cNvSpPr>
          <p:nvPr/>
        </p:nvSpPr>
        <p:spPr bwMode="auto">
          <a:xfrm>
            <a:off x="5931340" y="4795839"/>
            <a:ext cx="1057000" cy="826294"/>
          </a:xfrm>
          <a:prstGeom prst="rect">
            <a:avLst/>
          </a:prstGeom>
          <a:noFill/>
          <a:ln w="9525">
            <a:noFill/>
            <a:miter lim="800000"/>
            <a:headEnd/>
            <a:tailEnd/>
          </a:ln>
          <a:effectLst/>
        </p:spPr>
        <p:txBody>
          <a:bodyPr lIns="0" tIns="0" rIns="0" bIns="0"/>
          <a:lstStyle/>
          <a:p>
            <a:pPr defTabSz="587413" eaLnBrk="0" hangingPunct="0">
              <a:lnSpc>
                <a:spcPct val="85000"/>
              </a:lnSpc>
              <a:buClrTx/>
              <a:buFontTx/>
              <a:buNone/>
              <a:defRPr/>
            </a:pPr>
            <a:endParaRPr lang="de-DE" sz="700" b="0" dirty="0">
              <a:solidFill>
                <a:srgbClr val="080808"/>
              </a:solidFill>
              <a:ea typeface="ＭＳ Ｐゴシック" pitchFamily="34" charset="-128"/>
            </a:endParaRPr>
          </a:p>
          <a:p>
            <a:pPr defTabSz="587413" eaLnBrk="0" hangingPunct="0">
              <a:lnSpc>
                <a:spcPct val="85000"/>
              </a:lnSpc>
              <a:buClrTx/>
              <a:buFontTx/>
              <a:buNone/>
              <a:defRPr/>
            </a:pPr>
            <a:r>
              <a:rPr lang="de-DE" sz="700" b="0" dirty="0">
                <a:solidFill>
                  <a:srgbClr val="080808"/>
                </a:solidFill>
                <a:ea typeface="ＭＳ Ｐゴシック" pitchFamily="34" charset="-128"/>
              </a:rPr>
              <a:t>Page </a:t>
            </a:r>
            <a:fld id="{CA825B19-71A3-4AA3-8627-BD8F0BBECF7A}" type="slidenum">
              <a:rPr lang="de-DE" sz="700" b="0">
                <a:solidFill>
                  <a:srgbClr val="080808"/>
                </a:solidFill>
                <a:ea typeface="ＭＳ Ｐゴシック" pitchFamily="34" charset="-128"/>
              </a:rPr>
              <a:pPr defTabSz="587413" eaLnBrk="0" hangingPunct="0">
                <a:lnSpc>
                  <a:spcPct val="85000"/>
                </a:lnSpc>
                <a:buClrTx/>
                <a:buFontTx/>
                <a:buNone/>
                <a:defRPr/>
              </a:pPr>
              <a:t>‹#›</a:t>
            </a:fld>
            <a:endParaRPr lang="en-GB" sz="700" b="0" dirty="0">
              <a:solidFill>
                <a:srgbClr val="080808"/>
              </a:solidFill>
              <a:ea typeface="ＭＳ Ｐゴシック" pitchFamily="34" charset="-128"/>
            </a:endParaRPr>
          </a:p>
        </p:txBody>
      </p:sp>
      <p:pic>
        <p:nvPicPr>
          <p:cNvPr id="3090" name="Picture 54" descr="图片3副本"/>
          <p:cNvPicPr>
            <a:picLocks noChangeAspect="1" noChangeArrowheads="1"/>
          </p:cNvPicPr>
          <p:nvPr/>
        </p:nvPicPr>
        <p:blipFill>
          <a:blip r:embed="rId15" cstate="email"/>
          <a:srcRect/>
          <a:stretch>
            <a:fillRect/>
          </a:stretch>
        </p:blipFill>
        <p:spPr bwMode="auto">
          <a:xfrm>
            <a:off x="7634681" y="4788702"/>
            <a:ext cx="971297" cy="230981"/>
          </a:xfrm>
          <a:prstGeom prst="rect">
            <a:avLst/>
          </a:prstGeom>
          <a:noFill/>
          <a:ln w="9525">
            <a:noFill/>
            <a:miter lim="800000"/>
            <a:headEnd/>
            <a:tailEnd/>
          </a:ln>
        </p:spPr>
      </p:pic>
      <p:sp>
        <p:nvSpPr>
          <p:cNvPr id="3091" name="Rectangle 55"/>
          <p:cNvSpPr>
            <a:spLocks noGrp="1" noChangeArrowheads="1"/>
          </p:cNvSpPr>
          <p:nvPr>
            <p:ph type="title"/>
          </p:nvPr>
        </p:nvSpPr>
        <p:spPr bwMode="auto">
          <a:xfrm>
            <a:off x="607061" y="205978"/>
            <a:ext cx="8229838" cy="857250"/>
          </a:xfrm>
          <a:prstGeom prst="rect">
            <a:avLst/>
          </a:prstGeom>
          <a:noFill/>
          <a:ln w="9525">
            <a:noFill/>
            <a:miter lim="800000"/>
            <a:headEnd/>
            <a:tailEnd/>
          </a:ln>
        </p:spPr>
        <p:txBody>
          <a:bodyPr vert="horz" wrap="square" lIns="68490" tIns="34245" rIns="68490" bIns="34245" numCol="1" anchor="ctr" anchorCtr="0" compatLnSpc="1">
            <a:prstTxWarp prst="textNoShape">
              <a:avLst/>
            </a:prstTxWarp>
          </a:bodyPr>
          <a:lstStyle/>
          <a:p>
            <a:pPr lvl="0"/>
            <a:r>
              <a:rPr lang="zh-CN" altLang="en-US" smtClean="0"/>
              <a:t>单击此处编辑母版标题样式</a:t>
            </a:r>
          </a:p>
        </p:txBody>
      </p:sp>
      <p:sp>
        <p:nvSpPr>
          <p:cNvPr id="3092" name="Rectangle 56"/>
          <p:cNvSpPr>
            <a:spLocks noGrp="1" noChangeArrowheads="1"/>
          </p:cNvSpPr>
          <p:nvPr>
            <p:ph type="body" idx="1"/>
          </p:nvPr>
        </p:nvSpPr>
        <p:spPr bwMode="auto">
          <a:xfrm>
            <a:off x="661816" y="1200153"/>
            <a:ext cx="8229838" cy="3393281"/>
          </a:xfrm>
          <a:prstGeom prst="rect">
            <a:avLst/>
          </a:prstGeom>
          <a:noFill/>
          <a:ln w="9525">
            <a:noFill/>
            <a:miter lim="800000"/>
            <a:headEnd/>
            <a:tailEnd/>
          </a:ln>
        </p:spPr>
        <p:txBody>
          <a:bodyPr vert="horz" wrap="square" lIns="68490" tIns="34245" rIns="68490" bIns="34245"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 xmlns:p14="http://schemas.microsoft.com/office/powerpoint/2010/main" val="3144408120"/>
      </p:ext>
    </p:extLst>
  </p:cSld>
  <p:clrMap bg1="lt1" tx1="dk1" bg2="lt2" tx2="dk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 id="2147484009" r:id="rId6"/>
    <p:sldLayoutId id="2147484010" r:id="rId7"/>
    <p:sldLayoutId id="2147484011" r:id="rId8"/>
    <p:sldLayoutId id="2147484012" r:id="rId9"/>
    <p:sldLayoutId id="2147484013" r:id="rId10"/>
    <p:sldLayoutId id="2147484014" r:id="rId11"/>
    <p:sldLayoutId id="2147484015" r:id="rId12"/>
  </p:sldLayoutIdLst>
  <p:txStyles>
    <p:titleStyle>
      <a:lvl1pPr algn="l" defTabSz="656492" rtl="0" eaLnBrk="1" fontAlgn="base" hangingPunct="1">
        <a:spcBef>
          <a:spcPct val="0"/>
        </a:spcBef>
        <a:spcAft>
          <a:spcPct val="0"/>
        </a:spcAft>
        <a:defRPr sz="2500">
          <a:solidFill>
            <a:srgbClr val="990000"/>
          </a:solidFill>
          <a:latin typeface="+mj-lt"/>
          <a:ea typeface="+mj-ea"/>
          <a:cs typeface="+mj-cs"/>
        </a:defRPr>
      </a:lvl1pPr>
      <a:lvl2pPr algn="l" defTabSz="656492" rtl="0" eaLnBrk="1" fontAlgn="base" hangingPunct="1">
        <a:spcBef>
          <a:spcPct val="0"/>
        </a:spcBef>
        <a:spcAft>
          <a:spcPct val="0"/>
        </a:spcAft>
        <a:defRPr sz="2500">
          <a:solidFill>
            <a:srgbClr val="990000"/>
          </a:solidFill>
          <a:latin typeface="FrutigerNext LT Medium" pitchFamily="34" charset="0"/>
          <a:ea typeface="黑体" pitchFamily="2" charset="-122"/>
        </a:defRPr>
      </a:lvl2pPr>
      <a:lvl3pPr algn="l" defTabSz="656492" rtl="0" eaLnBrk="1" fontAlgn="base" hangingPunct="1">
        <a:spcBef>
          <a:spcPct val="0"/>
        </a:spcBef>
        <a:spcAft>
          <a:spcPct val="0"/>
        </a:spcAft>
        <a:defRPr sz="2500">
          <a:solidFill>
            <a:srgbClr val="990000"/>
          </a:solidFill>
          <a:latin typeface="FrutigerNext LT Medium" pitchFamily="34" charset="0"/>
          <a:ea typeface="黑体" pitchFamily="2" charset="-122"/>
        </a:defRPr>
      </a:lvl3pPr>
      <a:lvl4pPr algn="l" defTabSz="656492" rtl="0" eaLnBrk="1" fontAlgn="base" hangingPunct="1">
        <a:spcBef>
          <a:spcPct val="0"/>
        </a:spcBef>
        <a:spcAft>
          <a:spcPct val="0"/>
        </a:spcAft>
        <a:defRPr sz="2500">
          <a:solidFill>
            <a:srgbClr val="990000"/>
          </a:solidFill>
          <a:latin typeface="FrutigerNext LT Medium" pitchFamily="34" charset="0"/>
          <a:ea typeface="黑体" pitchFamily="2" charset="-122"/>
        </a:defRPr>
      </a:lvl4pPr>
      <a:lvl5pPr algn="l" defTabSz="656492" rtl="0" eaLnBrk="1" fontAlgn="base" hangingPunct="1">
        <a:spcBef>
          <a:spcPct val="0"/>
        </a:spcBef>
        <a:spcAft>
          <a:spcPct val="0"/>
        </a:spcAft>
        <a:defRPr sz="2500">
          <a:solidFill>
            <a:srgbClr val="990000"/>
          </a:solidFill>
          <a:latin typeface="FrutigerNext LT Medium" pitchFamily="34" charset="0"/>
          <a:ea typeface="黑体" pitchFamily="2" charset="-122"/>
        </a:defRPr>
      </a:lvl5pPr>
      <a:lvl6pPr marL="342461" algn="l" defTabSz="657571" rtl="0" eaLnBrk="1" fontAlgn="base" hangingPunct="1">
        <a:spcBef>
          <a:spcPct val="0"/>
        </a:spcBef>
        <a:spcAft>
          <a:spcPct val="0"/>
        </a:spcAft>
        <a:defRPr sz="2600">
          <a:solidFill>
            <a:srgbClr val="990000"/>
          </a:solidFill>
          <a:latin typeface="FrutigerNext LT Medium" pitchFamily="34" charset="0"/>
          <a:ea typeface="黑体" pitchFamily="2" charset="-122"/>
        </a:defRPr>
      </a:lvl6pPr>
      <a:lvl7pPr marL="684920" algn="l" defTabSz="657571" rtl="0" eaLnBrk="1" fontAlgn="base" hangingPunct="1">
        <a:spcBef>
          <a:spcPct val="0"/>
        </a:spcBef>
        <a:spcAft>
          <a:spcPct val="0"/>
        </a:spcAft>
        <a:defRPr sz="2600">
          <a:solidFill>
            <a:srgbClr val="990000"/>
          </a:solidFill>
          <a:latin typeface="FrutigerNext LT Medium" pitchFamily="34" charset="0"/>
          <a:ea typeface="黑体" pitchFamily="2" charset="-122"/>
        </a:defRPr>
      </a:lvl7pPr>
      <a:lvl8pPr marL="1027378" algn="l" defTabSz="657571" rtl="0" eaLnBrk="1" fontAlgn="base" hangingPunct="1">
        <a:spcBef>
          <a:spcPct val="0"/>
        </a:spcBef>
        <a:spcAft>
          <a:spcPct val="0"/>
        </a:spcAft>
        <a:defRPr sz="2600">
          <a:solidFill>
            <a:srgbClr val="990000"/>
          </a:solidFill>
          <a:latin typeface="FrutigerNext LT Medium" pitchFamily="34" charset="0"/>
          <a:ea typeface="黑体" pitchFamily="2" charset="-122"/>
        </a:defRPr>
      </a:lvl8pPr>
      <a:lvl9pPr marL="1369836" algn="l" defTabSz="657571" rtl="0" eaLnBrk="1" fontAlgn="base" hangingPunct="1">
        <a:spcBef>
          <a:spcPct val="0"/>
        </a:spcBef>
        <a:spcAft>
          <a:spcPct val="0"/>
        </a:spcAft>
        <a:defRPr sz="2600">
          <a:solidFill>
            <a:srgbClr val="990000"/>
          </a:solidFill>
          <a:latin typeface="FrutigerNext LT Medium" pitchFamily="34" charset="0"/>
          <a:ea typeface="黑体" pitchFamily="2" charset="-122"/>
        </a:defRPr>
      </a:lvl9pPr>
    </p:titleStyle>
    <p:bodyStyle>
      <a:lvl1pPr marL="244996" indent="-244996" algn="l" defTabSz="656492" rtl="0" eaLnBrk="1" fontAlgn="base" hangingPunct="1">
        <a:lnSpc>
          <a:spcPct val="140000"/>
        </a:lnSpc>
        <a:spcBef>
          <a:spcPct val="0"/>
        </a:spcBef>
        <a:spcAft>
          <a:spcPct val="0"/>
        </a:spcAft>
        <a:buClr>
          <a:schemeClr val="tx2"/>
        </a:buClr>
        <a:buFont typeface="Wingdings" pitchFamily="2" charset="2"/>
        <a:buChar char="n"/>
        <a:defRPr sz="1600" b="1">
          <a:solidFill>
            <a:srgbClr val="080808"/>
          </a:solidFill>
          <a:latin typeface="+mn-lt"/>
          <a:ea typeface="+mn-ea"/>
          <a:cs typeface="+mn-cs"/>
        </a:defRPr>
      </a:lvl1pPr>
      <a:lvl2pPr marL="533996" indent="-204559" algn="l" defTabSz="656492" rtl="0" eaLnBrk="1" fontAlgn="base" hangingPunct="1">
        <a:lnSpc>
          <a:spcPct val="140000"/>
        </a:lnSpc>
        <a:spcBef>
          <a:spcPct val="0"/>
        </a:spcBef>
        <a:spcAft>
          <a:spcPct val="0"/>
        </a:spcAft>
        <a:buClr>
          <a:schemeClr val="tx1"/>
        </a:buClr>
        <a:buFont typeface="FrutigerNext LT Regular" pitchFamily="34" charset="0"/>
        <a:buChar char="›"/>
        <a:defRPr sz="1300">
          <a:solidFill>
            <a:schemeClr val="tx1"/>
          </a:solidFill>
          <a:latin typeface="+mn-lt"/>
          <a:ea typeface="+mn-ea"/>
        </a:defRPr>
      </a:lvl2pPr>
      <a:lvl3pPr marL="821803" indent="-164118" algn="l" defTabSz="656492" rtl="0" eaLnBrk="1" fontAlgn="base" hangingPunct="1">
        <a:lnSpc>
          <a:spcPct val="140000"/>
        </a:lnSpc>
        <a:spcBef>
          <a:spcPct val="0"/>
        </a:spcBef>
        <a:spcAft>
          <a:spcPct val="0"/>
        </a:spcAft>
        <a:buFont typeface="FrutigerNext LT Light" pitchFamily="34" charset="0"/>
        <a:buChar char="»"/>
        <a:defRPr sz="1300">
          <a:solidFill>
            <a:schemeClr val="tx1"/>
          </a:solidFill>
          <a:latin typeface="FrutigerNext LT Light" pitchFamily="34" charset="0"/>
          <a:ea typeface="+mn-ea"/>
        </a:defRPr>
      </a:lvl3pPr>
      <a:lvl4pPr marL="1150050" indent="-164118" algn="l" defTabSz="656492" rtl="0" eaLnBrk="1" fontAlgn="base" hangingPunct="1">
        <a:lnSpc>
          <a:spcPct val="140000"/>
        </a:lnSpc>
        <a:spcBef>
          <a:spcPct val="0"/>
        </a:spcBef>
        <a:spcAft>
          <a:spcPct val="0"/>
        </a:spcAft>
        <a:buChar char="–"/>
        <a:defRPr sz="1100">
          <a:solidFill>
            <a:srgbClr val="080808"/>
          </a:solidFill>
          <a:latin typeface="+mj-lt"/>
          <a:ea typeface="+mn-ea"/>
        </a:defRPr>
      </a:lvl4pPr>
      <a:lvl5pPr marL="1479484" indent="-164118" algn="l" defTabSz="656492" rtl="0" eaLnBrk="1" fontAlgn="base" hangingPunct="1">
        <a:lnSpc>
          <a:spcPct val="140000"/>
        </a:lnSpc>
        <a:spcBef>
          <a:spcPct val="0"/>
        </a:spcBef>
        <a:spcAft>
          <a:spcPct val="0"/>
        </a:spcAft>
        <a:buFont typeface="FrutigerNext LT Medium" pitchFamily="34" charset="0"/>
        <a:buChar char="~"/>
        <a:defRPr sz="1000">
          <a:solidFill>
            <a:srgbClr val="080808"/>
          </a:solidFill>
          <a:latin typeface="+mj-lt"/>
          <a:ea typeface="+mn-ea"/>
        </a:defRPr>
      </a:lvl5pPr>
      <a:lvl6pPr marL="1822883" indent="-165281" algn="l" defTabSz="657571" rtl="0" eaLnBrk="1" fontAlgn="base" hangingPunct="1">
        <a:lnSpc>
          <a:spcPct val="140000"/>
        </a:lnSpc>
        <a:spcBef>
          <a:spcPct val="0"/>
        </a:spcBef>
        <a:spcAft>
          <a:spcPct val="0"/>
        </a:spcAft>
        <a:buFont typeface="FrutigerNext LT Medium" pitchFamily="34" charset="0"/>
        <a:buChar char="~"/>
        <a:defRPr sz="1000">
          <a:solidFill>
            <a:srgbClr val="080808"/>
          </a:solidFill>
          <a:latin typeface="+mj-lt"/>
          <a:ea typeface="+mn-ea"/>
        </a:defRPr>
      </a:lvl6pPr>
      <a:lvl7pPr marL="2165342" indent="-165281" algn="l" defTabSz="657571" rtl="0" eaLnBrk="1" fontAlgn="base" hangingPunct="1">
        <a:lnSpc>
          <a:spcPct val="140000"/>
        </a:lnSpc>
        <a:spcBef>
          <a:spcPct val="0"/>
        </a:spcBef>
        <a:spcAft>
          <a:spcPct val="0"/>
        </a:spcAft>
        <a:buFont typeface="FrutigerNext LT Medium" pitchFamily="34" charset="0"/>
        <a:buChar char="~"/>
        <a:defRPr sz="1000">
          <a:solidFill>
            <a:srgbClr val="080808"/>
          </a:solidFill>
          <a:latin typeface="+mj-lt"/>
          <a:ea typeface="+mn-ea"/>
        </a:defRPr>
      </a:lvl7pPr>
      <a:lvl8pPr marL="2507801" indent="-165281" algn="l" defTabSz="657571" rtl="0" eaLnBrk="1" fontAlgn="base" hangingPunct="1">
        <a:lnSpc>
          <a:spcPct val="140000"/>
        </a:lnSpc>
        <a:spcBef>
          <a:spcPct val="0"/>
        </a:spcBef>
        <a:spcAft>
          <a:spcPct val="0"/>
        </a:spcAft>
        <a:buFont typeface="FrutigerNext LT Medium" pitchFamily="34" charset="0"/>
        <a:buChar char="~"/>
        <a:defRPr sz="1000">
          <a:solidFill>
            <a:srgbClr val="080808"/>
          </a:solidFill>
          <a:latin typeface="+mj-lt"/>
          <a:ea typeface="+mn-ea"/>
        </a:defRPr>
      </a:lvl8pPr>
      <a:lvl9pPr marL="2850260" indent="-165281" algn="l" defTabSz="657571" rtl="0" eaLnBrk="1" fontAlgn="base" hangingPunct="1">
        <a:lnSpc>
          <a:spcPct val="140000"/>
        </a:lnSpc>
        <a:spcBef>
          <a:spcPct val="0"/>
        </a:spcBef>
        <a:spcAft>
          <a:spcPct val="0"/>
        </a:spcAft>
        <a:buFont typeface="FrutigerNext LT Medium" pitchFamily="34" charset="0"/>
        <a:buChar char="~"/>
        <a:defRPr sz="1000">
          <a:solidFill>
            <a:srgbClr val="080808"/>
          </a:solidFill>
          <a:latin typeface="+mj-lt"/>
          <a:ea typeface="+mn-ea"/>
        </a:defRPr>
      </a:lvl9pPr>
    </p:bodyStyle>
    <p:otherStyle>
      <a:defPPr>
        <a:defRPr lang="zh-CN"/>
      </a:defPPr>
      <a:lvl1pPr marL="0" algn="l" defTabSz="684920" rtl="0" eaLnBrk="1" latinLnBrk="0" hangingPunct="1">
        <a:defRPr sz="1300" kern="1200">
          <a:solidFill>
            <a:schemeClr val="tx1"/>
          </a:solidFill>
          <a:latin typeface="+mn-lt"/>
          <a:ea typeface="+mn-ea"/>
          <a:cs typeface="+mn-cs"/>
        </a:defRPr>
      </a:lvl1pPr>
      <a:lvl2pPr marL="342461" algn="l" defTabSz="684920" rtl="0" eaLnBrk="1" latinLnBrk="0" hangingPunct="1">
        <a:defRPr sz="1300" kern="1200">
          <a:solidFill>
            <a:schemeClr val="tx1"/>
          </a:solidFill>
          <a:latin typeface="+mn-lt"/>
          <a:ea typeface="+mn-ea"/>
          <a:cs typeface="+mn-cs"/>
        </a:defRPr>
      </a:lvl2pPr>
      <a:lvl3pPr marL="684920" algn="l" defTabSz="684920" rtl="0" eaLnBrk="1" latinLnBrk="0" hangingPunct="1">
        <a:defRPr sz="1300" kern="1200">
          <a:solidFill>
            <a:schemeClr val="tx1"/>
          </a:solidFill>
          <a:latin typeface="+mn-lt"/>
          <a:ea typeface="+mn-ea"/>
          <a:cs typeface="+mn-cs"/>
        </a:defRPr>
      </a:lvl3pPr>
      <a:lvl4pPr marL="1027378" algn="l" defTabSz="684920" rtl="0" eaLnBrk="1" latinLnBrk="0" hangingPunct="1">
        <a:defRPr sz="1300" kern="1200">
          <a:solidFill>
            <a:schemeClr val="tx1"/>
          </a:solidFill>
          <a:latin typeface="+mn-lt"/>
          <a:ea typeface="+mn-ea"/>
          <a:cs typeface="+mn-cs"/>
        </a:defRPr>
      </a:lvl4pPr>
      <a:lvl5pPr marL="1369836" algn="l" defTabSz="684920" rtl="0" eaLnBrk="1" latinLnBrk="0" hangingPunct="1">
        <a:defRPr sz="1300" kern="1200">
          <a:solidFill>
            <a:schemeClr val="tx1"/>
          </a:solidFill>
          <a:latin typeface="+mn-lt"/>
          <a:ea typeface="+mn-ea"/>
          <a:cs typeface="+mn-cs"/>
        </a:defRPr>
      </a:lvl5pPr>
      <a:lvl6pPr marL="1712297" algn="l" defTabSz="684920" rtl="0" eaLnBrk="1" latinLnBrk="0" hangingPunct="1">
        <a:defRPr sz="1300" kern="1200">
          <a:solidFill>
            <a:schemeClr val="tx1"/>
          </a:solidFill>
          <a:latin typeface="+mn-lt"/>
          <a:ea typeface="+mn-ea"/>
          <a:cs typeface="+mn-cs"/>
        </a:defRPr>
      </a:lvl6pPr>
      <a:lvl7pPr marL="2054757" algn="l" defTabSz="684920" rtl="0" eaLnBrk="1" latinLnBrk="0" hangingPunct="1">
        <a:defRPr sz="1300" kern="1200">
          <a:solidFill>
            <a:schemeClr val="tx1"/>
          </a:solidFill>
          <a:latin typeface="+mn-lt"/>
          <a:ea typeface="+mn-ea"/>
          <a:cs typeface="+mn-cs"/>
        </a:defRPr>
      </a:lvl7pPr>
      <a:lvl8pPr marL="2397214" algn="l" defTabSz="684920" rtl="0" eaLnBrk="1" latinLnBrk="0" hangingPunct="1">
        <a:defRPr sz="1300" kern="1200">
          <a:solidFill>
            <a:schemeClr val="tx1"/>
          </a:solidFill>
          <a:latin typeface="+mn-lt"/>
          <a:ea typeface="+mn-ea"/>
          <a:cs typeface="+mn-cs"/>
        </a:defRPr>
      </a:lvl8pPr>
      <a:lvl9pPr marL="2739672" algn="l" defTabSz="684920" rtl="0" eaLnBrk="1" latinLnBrk="0" hangingPunct="1">
        <a:defRPr sz="13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 name="Picture 104" descr="PPT胶片内页元素-16比9-内页灰条"/>
          <p:cNvPicPr>
            <a:picLocks noChangeAspect="1" noChangeArrowheads="1"/>
          </p:cNvPicPr>
          <p:nvPr/>
        </p:nvPicPr>
        <p:blipFill>
          <a:blip r:embed="rId20" cstate="email">
            <a:extLst>
              <a:ext uri="{28A0092B-C50C-407E-A947-70E740481C1C}">
                <a14:useLocalDpi xmlns:a14="http://schemas.microsoft.com/office/drawing/2010/main" xmlns="" val="0"/>
              </a:ext>
            </a:extLst>
          </a:blip>
          <a:srcRect/>
          <a:stretch>
            <a:fillRect/>
          </a:stretch>
        </p:blipFill>
        <p:spPr bwMode="auto">
          <a:xfrm>
            <a:off x="1" y="4668443"/>
            <a:ext cx="9140429" cy="4750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2" name="图片 61"/>
          <p:cNvPicPr>
            <a:picLocks noChangeAspect="1"/>
          </p:cNvPicPr>
          <p:nvPr/>
        </p:nvPicPr>
        <p:blipFill>
          <a:blip r:embed="rId21" cstate="email">
            <a:extLst>
              <a:ext uri="{28A0092B-C50C-407E-A947-70E740481C1C}">
                <a14:useLocalDpi xmlns:a14="http://schemas.microsoft.com/office/drawing/2010/main" xmlns="" val="0"/>
              </a:ext>
            </a:extLst>
          </a:blip>
          <a:stretch>
            <a:fillRect/>
          </a:stretch>
        </p:blipFill>
        <p:spPr>
          <a:xfrm>
            <a:off x="2401504" y="389544"/>
            <a:ext cx="6742496" cy="4280981"/>
          </a:xfrm>
          <a:prstGeom prst="rect">
            <a:avLst/>
          </a:prstGeom>
        </p:spPr>
      </p:pic>
      <p:sp>
        <p:nvSpPr>
          <p:cNvPr id="1470550" name="Rectangle 86"/>
          <p:cNvSpPr>
            <a:spLocks noChangeArrowheads="1"/>
          </p:cNvSpPr>
          <p:nvPr/>
        </p:nvSpPr>
        <p:spPr bwMode="auto">
          <a:xfrm>
            <a:off x="5931340" y="4797030"/>
            <a:ext cx="1057000" cy="826294"/>
          </a:xfrm>
          <a:prstGeom prst="rect">
            <a:avLst/>
          </a:prstGeom>
          <a:noFill/>
          <a:ln w="9525">
            <a:noFill/>
            <a:miter lim="800000"/>
            <a:headEnd/>
            <a:tailEnd/>
          </a:ln>
          <a:effectLst/>
        </p:spPr>
        <p:txBody>
          <a:bodyPr lIns="0" tIns="0" rIns="0" bIns="0"/>
          <a:lstStyle/>
          <a:p>
            <a:pPr defTabSz="587428" eaLnBrk="0" hangingPunct="0">
              <a:lnSpc>
                <a:spcPct val="85000"/>
              </a:lnSpc>
              <a:buClrTx/>
              <a:buFontTx/>
              <a:buNone/>
            </a:pPr>
            <a:endParaRPr lang="de-DE" sz="700" b="0" dirty="0">
              <a:solidFill>
                <a:srgbClr val="000000"/>
              </a:solidFill>
              <a:ea typeface="MS PGothic" pitchFamily="34" charset="-128"/>
            </a:endParaRPr>
          </a:p>
          <a:p>
            <a:pPr defTabSz="587428" eaLnBrk="0" hangingPunct="0">
              <a:lnSpc>
                <a:spcPct val="85000"/>
              </a:lnSpc>
              <a:buClrTx/>
              <a:buFontTx/>
              <a:buNone/>
            </a:pPr>
            <a:r>
              <a:rPr lang="de-DE" sz="700" b="0" dirty="0">
                <a:solidFill>
                  <a:srgbClr val="000000"/>
                </a:solidFill>
                <a:ea typeface="MS PGothic" pitchFamily="34" charset="-128"/>
              </a:rPr>
              <a:t>Page </a:t>
            </a:r>
            <a:fld id="{E68EC476-442B-4BB7-9603-F1440C241F3D}" type="slidenum">
              <a:rPr lang="de-DE" sz="700" b="0">
                <a:solidFill>
                  <a:srgbClr val="000000"/>
                </a:solidFill>
                <a:ea typeface="MS PGothic" pitchFamily="34" charset="-128"/>
              </a:rPr>
              <a:pPr defTabSz="587428" eaLnBrk="0" hangingPunct="0">
                <a:lnSpc>
                  <a:spcPct val="85000"/>
                </a:lnSpc>
                <a:buClrTx/>
                <a:buFontTx/>
                <a:buNone/>
              </a:pPr>
              <a:t>‹#›</a:t>
            </a:fld>
            <a:endParaRPr lang="en-GB" sz="700" b="0" dirty="0">
              <a:solidFill>
                <a:srgbClr val="000000"/>
              </a:solidFill>
              <a:ea typeface="MS PGothic" pitchFamily="34" charset="-128"/>
            </a:endParaRPr>
          </a:p>
        </p:txBody>
      </p:sp>
      <p:pic>
        <p:nvPicPr>
          <p:cNvPr id="1470551" name="Picture 87" descr="图片3副本"/>
          <p:cNvPicPr>
            <a:picLocks noChangeAspect="1" noChangeArrowheads="1"/>
          </p:cNvPicPr>
          <p:nvPr/>
        </p:nvPicPr>
        <p:blipFill>
          <a:blip r:embed="rId22" cstate="email"/>
          <a:srcRect/>
          <a:stretch>
            <a:fillRect/>
          </a:stretch>
        </p:blipFill>
        <p:spPr bwMode="auto">
          <a:xfrm>
            <a:off x="7634681" y="4789894"/>
            <a:ext cx="971297" cy="230981"/>
          </a:xfrm>
          <a:prstGeom prst="rect">
            <a:avLst/>
          </a:prstGeom>
          <a:noFill/>
        </p:spPr>
      </p:pic>
      <p:sp>
        <p:nvSpPr>
          <p:cNvPr id="1470552" name="Rectangle 88"/>
          <p:cNvSpPr>
            <a:spLocks noGrp="1" noChangeArrowheads="1"/>
          </p:cNvSpPr>
          <p:nvPr>
            <p:ph type="title"/>
          </p:nvPr>
        </p:nvSpPr>
        <p:spPr bwMode="auto">
          <a:xfrm>
            <a:off x="585635" y="205978"/>
            <a:ext cx="8229838" cy="857250"/>
          </a:xfrm>
          <a:prstGeom prst="rect">
            <a:avLst/>
          </a:prstGeom>
          <a:noFill/>
          <a:ln w="9525" algn="ctr">
            <a:noFill/>
            <a:miter lim="800000"/>
            <a:headEnd/>
            <a:tailEnd/>
          </a:ln>
          <a:effectLst/>
        </p:spPr>
        <p:txBody>
          <a:bodyPr vert="horz" wrap="square" lIns="68492" tIns="34246" rIns="68492" bIns="34246" numCol="1" anchor="ctr" anchorCtr="0" compatLnSpc="1">
            <a:prstTxWarp prst="textNoShape">
              <a:avLst/>
            </a:prstTxWarp>
          </a:bodyPr>
          <a:lstStyle/>
          <a:p>
            <a:pPr lvl="0"/>
            <a:r>
              <a:rPr lang="zh-CN" altLang="en-US" smtClean="0"/>
              <a:t>单击此处编辑母版标题样式</a:t>
            </a:r>
          </a:p>
        </p:txBody>
      </p:sp>
      <p:sp>
        <p:nvSpPr>
          <p:cNvPr id="1470553" name="Rectangle 89"/>
          <p:cNvSpPr>
            <a:spLocks noGrp="1" noChangeArrowheads="1"/>
          </p:cNvSpPr>
          <p:nvPr>
            <p:ph type="body" idx="1"/>
          </p:nvPr>
        </p:nvSpPr>
        <p:spPr bwMode="auto">
          <a:xfrm>
            <a:off x="585635" y="1200154"/>
            <a:ext cx="8229838" cy="3394472"/>
          </a:xfrm>
          <a:prstGeom prst="rect">
            <a:avLst/>
          </a:prstGeom>
          <a:noFill/>
          <a:ln w="9525" algn="ctr">
            <a:noFill/>
            <a:miter lim="800000"/>
            <a:headEnd/>
            <a:tailEnd/>
          </a:ln>
          <a:effectLst/>
        </p:spPr>
        <p:txBody>
          <a:bodyPr vert="horz" wrap="square" lIns="68492" tIns="34246" rIns="68492" bIns="34246"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470602" name="Rectangle 138"/>
          <p:cNvSpPr>
            <a:spLocks noChangeArrowheads="1"/>
          </p:cNvSpPr>
          <p:nvPr/>
        </p:nvSpPr>
        <p:spPr bwMode="auto">
          <a:xfrm>
            <a:off x="-1844988" y="396479"/>
            <a:ext cx="1844988" cy="3980259"/>
          </a:xfrm>
          <a:prstGeom prst="rect">
            <a:avLst/>
          </a:prstGeom>
          <a:noFill/>
          <a:ln w="9525">
            <a:noFill/>
            <a:miter lim="800000"/>
            <a:headEnd/>
            <a:tailEnd/>
          </a:ln>
          <a:effectLst/>
        </p:spPr>
        <p:txBody>
          <a:bodyPr lIns="65768" tIns="32881" rIns="65768" bIns="32881"/>
          <a:lstStyle/>
          <a:p>
            <a:pPr marL="256854" indent="-256854"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英文标题</a:t>
            </a:r>
            <a:r>
              <a:rPr lang="en-US" altLang="zh-CN" sz="900" b="0" dirty="0">
                <a:solidFill>
                  <a:srgbClr val="F8F8F8"/>
                </a:solidFill>
                <a:ea typeface="华文细黑" pitchFamily="2" charset="-122"/>
                <a:cs typeface="SimSun" pitchFamily="2" charset="-122"/>
              </a:rPr>
              <a:t>:32-35pt  </a:t>
            </a:r>
          </a:p>
          <a:p>
            <a:pPr marL="256854" indent="-256854"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颜色</a:t>
            </a:r>
            <a:r>
              <a:rPr lang="en-US" altLang="zh-CN" sz="900" b="0" dirty="0">
                <a:solidFill>
                  <a:srgbClr val="F8F8F8"/>
                </a:solidFill>
                <a:ea typeface="华文细黑" pitchFamily="2" charset="-122"/>
                <a:cs typeface="SimSun" pitchFamily="2" charset="-122"/>
              </a:rPr>
              <a:t>: R153 G0 B0</a:t>
            </a:r>
          </a:p>
          <a:p>
            <a:pPr marL="256854" indent="-256854" algn="r">
              <a:lnSpc>
                <a:spcPct val="125000"/>
              </a:lnSpc>
              <a:spcBef>
                <a:spcPct val="20000"/>
              </a:spcBef>
              <a:buClr>
                <a:srgbClr val="990000"/>
              </a:buClr>
              <a:buFontTx/>
              <a:buNone/>
            </a:pPr>
            <a:r>
              <a:rPr lang="zh-CN" altLang="en-US" sz="900" b="0" dirty="0">
                <a:solidFill>
                  <a:srgbClr val="F8F8F8"/>
                </a:solidFill>
                <a:latin typeface="FrutigerNext LT Medium" pitchFamily="34" charset="0"/>
                <a:ea typeface="华文细黑" pitchFamily="2" charset="-122"/>
                <a:cs typeface="SimSun" pitchFamily="2" charset="-122"/>
              </a:rPr>
              <a:t>内部使用字体 </a:t>
            </a:r>
            <a:r>
              <a:rPr lang="en-US" altLang="zh-CN" sz="900" b="0" dirty="0">
                <a:solidFill>
                  <a:srgbClr val="F8F8F8"/>
                </a:solidFill>
                <a:latin typeface="FrutigerNext LT Medium" pitchFamily="34" charset="0"/>
                <a:ea typeface="华文细黑" pitchFamily="2" charset="-122"/>
                <a:cs typeface="SimSun" pitchFamily="2" charset="-122"/>
              </a:rPr>
              <a:t>:</a:t>
            </a:r>
          </a:p>
          <a:p>
            <a:pPr marL="256854" indent="-256854" algn="r">
              <a:lnSpc>
                <a:spcPct val="125000"/>
              </a:lnSpc>
              <a:spcBef>
                <a:spcPct val="20000"/>
              </a:spcBef>
              <a:buClr>
                <a:srgbClr val="990000"/>
              </a:buClr>
              <a:buFontTx/>
              <a:buNone/>
            </a:pPr>
            <a:r>
              <a:rPr lang="en-US" altLang="zh-CN" sz="900" b="0" dirty="0" err="1">
                <a:solidFill>
                  <a:srgbClr val="F8F8F8"/>
                </a:solidFill>
                <a:latin typeface="FrutigerNext LT Medium" pitchFamily="34" charset="0"/>
                <a:ea typeface="华文细黑" pitchFamily="2" charset="-122"/>
                <a:cs typeface="SimSun" pitchFamily="2" charset="-122"/>
              </a:rPr>
              <a:t>FrutigerNext</a:t>
            </a:r>
            <a:r>
              <a:rPr lang="en-US" altLang="zh-CN" sz="900" b="0" dirty="0">
                <a:solidFill>
                  <a:srgbClr val="F8F8F8"/>
                </a:solidFill>
                <a:latin typeface="FrutigerNext LT Medium" pitchFamily="34" charset="0"/>
                <a:ea typeface="华文细黑" pitchFamily="2" charset="-122"/>
                <a:cs typeface="SimSun" pitchFamily="2" charset="-122"/>
              </a:rPr>
              <a:t> LT Medium</a:t>
            </a:r>
          </a:p>
          <a:p>
            <a:pPr marL="256854" indent="-256854" algn="r">
              <a:lnSpc>
                <a:spcPct val="125000"/>
              </a:lnSpc>
              <a:spcBef>
                <a:spcPct val="20000"/>
              </a:spcBef>
              <a:buClr>
                <a:srgbClr val="990000"/>
              </a:buClr>
              <a:buFontTx/>
              <a:buNone/>
            </a:pPr>
            <a:r>
              <a:rPr lang="zh-CN" altLang="en-US" sz="900" b="0" dirty="0">
                <a:solidFill>
                  <a:srgbClr val="F8F8F8"/>
                </a:solidFill>
                <a:latin typeface="FrutigerNext LT Medium" pitchFamily="34" charset="0"/>
                <a:ea typeface="华文细黑" pitchFamily="2" charset="-122"/>
                <a:cs typeface="SimSun" pitchFamily="2" charset="-122"/>
              </a:rPr>
              <a:t>外部使用字体 </a:t>
            </a:r>
            <a:r>
              <a:rPr lang="en-US" altLang="zh-CN" sz="900" b="0" dirty="0">
                <a:solidFill>
                  <a:srgbClr val="F8F8F8"/>
                </a:solidFill>
                <a:latin typeface="FrutigerNext LT Medium" pitchFamily="34" charset="0"/>
                <a:ea typeface="华文细黑" pitchFamily="2" charset="-122"/>
                <a:cs typeface="SimSun" pitchFamily="2" charset="-122"/>
              </a:rPr>
              <a:t>: Arial</a:t>
            </a:r>
          </a:p>
          <a:p>
            <a:pPr marL="256854" indent="-256854" algn="r">
              <a:lnSpc>
                <a:spcPct val="75000"/>
              </a:lnSpc>
              <a:spcBef>
                <a:spcPct val="20000"/>
              </a:spcBef>
              <a:buClr>
                <a:srgbClr val="990000"/>
              </a:buClr>
              <a:buFontTx/>
              <a:buNone/>
            </a:pPr>
            <a:endParaRPr lang="en-US" altLang="zh-CN" sz="900" b="0" dirty="0">
              <a:solidFill>
                <a:srgbClr val="F8F8F8"/>
              </a:solidFill>
              <a:ea typeface="华文细黑" pitchFamily="2" charset="-122"/>
              <a:cs typeface="SimSun" pitchFamily="2" charset="-122"/>
            </a:endParaRPr>
          </a:p>
          <a:p>
            <a:pPr marL="256854" indent="-256854"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中文标题</a:t>
            </a:r>
            <a:r>
              <a:rPr lang="en-US" altLang="zh-CN" sz="900" b="0" dirty="0">
                <a:solidFill>
                  <a:srgbClr val="F8F8F8"/>
                </a:solidFill>
                <a:ea typeface="华文细黑" pitchFamily="2" charset="-122"/>
                <a:cs typeface="SimSun" pitchFamily="2" charset="-122"/>
              </a:rPr>
              <a:t>:30-32pt  </a:t>
            </a:r>
          </a:p>
          <a:p>
            <a:pPr marL="256854" indent="-256854"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颜色</a:t>
            </a:r>
            <a:r>
              <a:rPr lang="en-US" altLang="zh-CN" sz="900" b="0" dirty="0">
                <a:solidFill>
                  <a:srgbClr val="F8F8F8"/>
                </a:solidFill>
                <a:ea typeface="华文细黑" pitchFamily="2" charset="-122"/>
                <a:cs typeface="SimSun" pitchFamily="2" charset="-122"/>
              </a:rPr>
              <a:t>: R153 G0 B0</a:t>
            </a:r>
          </a:p>
          <a:p>
            <a:pPr marL="256854" indent="-256854"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字体</a:t>
            </a:r>
            <a:r>
              <a:rPr lang="en-US" altLang="zh-CN" sz="900" b="0" dirty="0">
                <a:solidFill>
                  <a:srgbClr val="F8F8F8"/>
                </a:solidFill>
                <a:ea typeface="华文细黑" pitchFamily="2" charset="-122"/>
                <a:cs typeface="SimSun" pitchFamily="2" charset="-122"/>
              </a:rPr>
              <a:t>:</a:t>
            </a:r>
            <a:r>
              <a:rPr lang="zh-CN" altLang="en-US" sz="900" b="0" dirty="0">
                <a:solidFill>
                  <a:srgbClr val="F8F8F8"/>
                </a:solidFill>
                <a:ea typeface="华文细黑" pitchFamily="2" charset="-122"/>
                <a:cs typeface="SimSun" pitchFamily="2" charset="-122"/>
              </a:rPr>
              <a:t>黑体</a:t>
            </a:r>
          </a:p>
          <a:p>
            <a:pPr marL="256854" indent="-256854" algn="r">
              <a:lnSpc>
                <a:spcPct val="125000"/>
              </a:lnSpc>
              <a:spcBef>
                <a:spcPct val="20000"/>
              </a:spcBef>
              <a:buClr>
                <a:srgbClr val="990000"/>
              </a:buClr>
              <a:buFontTx/>
              <a:buNone/>
            </a:pPr>
            <a:endParaRPr lang="zh-CN" altLang="en-US" sz="900" b="0" dirty="0">
              <a:solidFill>
                <a:srgbClr val="F8F8F8"/>
              </a:solidFill>
              <a:ea typeface="华文细黑" pitchFamily="2" charset="-122"/>
              <a:cs typeface="SimSun" pitchFamily="2" charset="-122"/>
            </a:endParaRPr>
          </a:p>
          <a:p>
            <a:pPr marL="256854" indent="-256854" algn="r">
              <a:lnSpc>
                <a:spcPct val="125000"/>
              </a:lnSpc>
              <a:spcBef>
                <a:spcPct val="20000"/>
              </a:spcBef>
              <a:buClr>
                <a:srgbClr val="990000"/>
              </a:buClr>
              <a:buFontTx/>
              <a:buNone/>
            </a:pPr>
            <a:endParaRPr lang="zh-CN" altLang="en-US" sz="900" b="0" dirty="0">
              <a:solidFill>
                <a:srgbClr val="F8F8F8"/>
              </a:solidFill>
              <a:ea typeface="华文细黑" pitchFamily="2" charset="-122"/>
              <a:cs typeface="SimSun" pitchFamily="2" charset="-122"/>
            </a:endParaRPr>
          </a:p>
          <a:p>
            <a:pPr marL="256854" indent="-256854" algn="r">
              <a:lnSpc>
                <a:spcPct val="125000"/>
              </a:lnSpc>
              <a:spcBef>
                <a:spcPct val="20000"/>
              </a:spcBef>
              <a:buClr>
                <a:srgbClr val="990000"/>
              </a:buClr>
              <a:buFontTx/>
              <a:buNone/>
            </a:pPr>
            <a:endParaRPr lang="zh-CN" altLang="en-US" sz="900" b="0" dirty="0">
              <a:solidFill>
                <a:srgbClr val="F8F8F8"/>
              </a:solidFill>
              <a:ea typeface="华文细黑" pitchFamily="2" charset="-122"/>
              <a:cs typeface="SimSun" pitchFamily="2" charset="-122"/>
            </a:endParaRPr>
          </a:p>
          <a:p>
            <a:pPr marL="256854" indent="-256854"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英文正文</a:t>
            </a:r>
            <a:r>
              <a:rPr lang="en-US" altLang="zh-CN" sz="900" b="0" dirty="0">
                <a:solidFill>
                  <a:srgbClr val="F8F8F8"/>
                </a:solidFill>
                <a:ea typeface="华文细黑" pitchFamily="2" charset="-122"/>
                <a:cs typeface="SimSun" pitchFamily="2" charset="-122"/>
              </a:rPr>
              <a:t>:20-22pt</a:t>
            </a:r>
          </a:p>
          <a:p>
            <a:pPr marL="256854" indent="-256854"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子目录 </a:t>
            </a:r>
            <a:r>
              <a:rPr lang="en-US" altLang="zh-CN" sz="900" b="0" dirty="0">
                <a:solidFill>
                  <a:srgbClr val="F8F8F8"/>
                </a:solidFill>
                <a:ea typeface="华文细黑" pitchFamily="2" charset="-122"/>
                <a:cs typeface="SimSun" pitchFamily="2" charset="-122"/>
              </a:rPr>
              <a:t>(2-5</a:t>
            </a:r>
            <a:r>
              <a:rPr lang="zh-CN" altLang="en-US" sz="900" b="0" dirty="0">
                <a:solidFill>
                  <a:srgbClr val="F8F8F8"/>
                </a:solidFill>
                <a:ea typeface="华文细黑" pitchFamily="2" charset="-122"/>
                <a:cs typeface="SimSun" pitchFamily="2" charset="-122"/>
              </a:rPr>
              <a:t>级</a:t>
            </a:r>
            <a:r>
              <a:rPr lang="en-US" altLang="zh-CN" sz="900" b="0" dirty="0">
                <a:solidFill>
                  <a:srgbClr val="F8F8F8"/>
                </a:solidFill>
                <a:ea typeface="华文细黑" pitchFamily="2" charset="-122"/>
                <a:cs typeface="SimSun" pitchFamily="2" charset="-122"/>
              </a:rPr>
              <a:t>) :18pt  </a:t>
            </a:r>
          </a:p>
          <a:p>
            <a:pPr marL="256854" indent="-256854"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颜色</a:t>
            </a:r>
            <a:r>
              <a:rPr lang="en-US" altLang="zh-CN" sz="900" b="0" dirty="0">
                <a:solidFill>
                  <a:srgbClr val="F8F8F8"/>
                </a:solidFill>
                <a:ea typeface="华文细黑" pitchFamily="2" charset="-122"/>
                <a:cs typeface="SimSun" pitchFamily="2" charset="-122"/>
              </a:rPr>
              <a:t>:</a:t>
            </a:r>
            <a:r>
              <a:rPr lang="zh-CN" altLang="en-US" sz="900" b="0" dirty="0">
                <a:solidFill>
                  <a:srgbClr val="F8F8F8"/>
                </a:solidFill>
                <a:ea typeface="华文细黑" pitchFamily="2" charset="-122"/>
                <a:cs typeface="SimSun" pitchFamily="2" charset="-122"/>
              </a:rPr>
              <a:t>黑色</a:t>
            </a:r>
          </a:p>
          <a:p>
            <a:pPr marL="256854" indent="-256854" algn="r">
              <a:lnSpc>
                <a:spcPct val="125000"/>
              </a:lnSpc>
              <a:spcBef>
                <a:spcPct val="20000"/>
              </a:spcBef>
              <a:buClr>
                <a:srgbClr val="990000"/>
              </a:buClr>
              <a:buFontTx/>
              <a:buNone/>
            </a:pPr>
            <a:r>
              <a:rPr lang="zh-CN" altLang="en-US" sz="900" b="0" dirty="0">
                <a:solidFill>
                  <a:srgbClr val="F8F8F8"/>
                </a:solidFill>
                <a:latin typeface="FrutigerNext LT Medium" pitchFamily="34" charset="0"/>
                <a:ea typeface="华文细黑" pitchFamily="2" charset="-122"/>
                <a:cs typeface="SimSun" pitchFamily="2" charset="-122"/>
              </a:rPr>
              <a:t>内部使用字体 </a:t>
            </a:r>
            <a:r>
              <a:rPr lang="en-US" altLang="zh-CN" sz="900" b="0" dirty="0">
                <a:solidFill>
                  <a:srgbClr val="F8F8F8"/>
                </a:solidFill>
                <a:latin typeface="FrutigerNext LT Medium" pitchFamily="34" charset="0"/>
                <a:ea typeface="华文细黑" pitchFamily="2" charset="-122"/>
                <a:cs typeface="SimSun" pitchFamily="2" charset="-122"/>
              </a:rPr>
              <a:t>:</a:t>
            </a:r>
          </a:p>
          <a:p>
            <a:pPr marL="256854" indent="-256854" algn="r">
              <a:lnSpc>
                <a:spcPct val="125000"/>
              </a:lnSpc>
              <a:spcBef>
                <a:spcPct val="20000"/>
              </a:spcBef>
              <a:buClr>
                <a:srgbClr val="990000"/>
              </a:buClr>
              <a:buFontTx/>
              <a:buNone/>
            </a:pPr>
            <a:r>
              <a:rPr lang="en-US" altLang="zh-CN" sz="900" b="0" dirty="0" err="1">
                <a:solidFill>
                  <a:srgbClr val="F8F8F8"/>
                </a:solidFill>
                <a:latin typeface="FrutigerNext LT Medium" pitchFamily="34" charset="0"/>
                <a:ea typeface="华文细黑" pitchFamily="2" charset="-122"/>
                <a:cs typeface="SimSun" pitchFamily="2" charset="-122"/>
              </a:rPr>
              <a:t>FrutigerNext</a:t>
            </a:r>
            <a:r>
              <a:rPr lang="en-US" altLang="zh-CN" sz="900" b="0" dirty="0">
                <a:solidFill>
                  <a:srgbClr val="F8F8F8"/>
                </a:solidFill>
                <a:latin typeface="FrutigerNext LT Medium" pitchFamily="34" charset="0"/>
                <a:ea typeface="华文细黑" pitchFamily="2" charset="-122"/>
                <a:cs typeface="SimSun" pitchFamily="2" charset="-122"/>
              </a:rPr>
              <a:t> LT Regular</a:t>
            </a:r>
          </a:p>
          <a:p>
            <a:pPr marL="256854" indent="-256854" algn="r">
              <a:lnSpc>
                <a:spcPct val="125000"/>
              </a:lnSpc>
              <a:spcBef>
                <a:spcPct val="20000"/>
              </a:spcBef>
              <a:buClr>
                <a:srgbClr val="990000"/>
              </a:buClr>
              <a:buFontTx/>
              <a:buNone/>
            </a:pPr>
            <a:r>
              <a:rPr lang="zh-CN" altLang="en-US" sz="900" b="0" dirty="0">
                <a:solidFill>
                  <a:srgbClr val="F8F8F8"/>
                </a:solidFill>
                <a:latin typeface="FrutigerNext LT Medium" pitchFamily="34" charset="0"/>
                <a:ea typeface="华文细黑" pitchFamily="2" charset="-122"/>
                <a:cs typeface="SimSun" pitchFamily="2" charset="-122"/>
              </a:rPr>
              <a:t>外部使用字体 </a:t>
            </a:r>
            <a:r>
              <a:rPr lang="en-US" altLang="zh-CN" sz="900" b="0" dirty="0">
                <a:solidFill>
                  <a:srgbClr val="F8F8F8"/>
                </a:solidFill>
                <a:latin typeface="FrutigerNext LT Medium" pitchFamily="34" charset="0"/>
                <a:ea typeface="华文细黑" pitchFamily="2" charset="-122"/>
                <a:cs typeface="SimSun" pitchFamily="2" charset="-122"/>
              </a:rPr>
              <a:t>: Arial</a:t>
            </a:r>
          </a:p>
          <a:p>
            <a:pPr marL="256854" indent="-256854" algn="r">
              <a:lnSpc>
                <a:spcPct val="75000"/>
              </a:lnSpc>
              <a:spcBef>
                <a:spcPct val="20000"/>
              </a:spcBef>
              <a:buClr>
                <a:srgbClr val="990000"/>
              </a:buClr>
              <a:buFontTx/>
              <a:buNone/>
            </a:pPr>
            <a:endParaRPr lang="en-US" altLang="zh-CN" sz="900" b="0" dirty="0">
              <a:solidFill>
                <a:srgbClr val="F8F8F8"/>
              </a:solidFill>
              <a:ea typeface="华文细黑" pitchFamily="2" charset="-122"/>
              <a:cs typeface="SimSun" pitchFamily="2" charset="-122"/>
            </a:endParaRPr>
          </a:p>
          <a:p>
            <a:pPr marL="256854" indent="-256854"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中文正文</a:t>
            </a:r>
            <a:r>
              <a:rPr lang="en-US" altLang="zh-CN" sz="900" b="0" dirty="0">
                <a:solidFill>
                  <a:srgbClr val="F8F8F8"/>
                </a:solidFill>
                <a:ea typeface="华文细黑" pitchFamily="2" charset="-122"/>
                <a:cs typeface="SimSun" pitchFamily="2" charset="-122"/>
              </a:rPr>
              <a:t>:18-20pt</a:t>
            </a:r>
          </a:p>
          <a:p>
            <a:pPr marL="256854" indent="-256854"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子目录</a:t>
            </a:r>
            <a:r>
              <a:rPr lang="en-US" altLang="zh-CN" sz="900" b="0" dirty="0">
                <a:solidFill>
                  <a:srgbClr val="F8F8F8"/>
                </a:solidFill>
                <a:ea typeface="华文细黑" pitchFamily="2" charset="-122"/>
                <a:cs typeface="SimSun" pitchFamily="2" charset="-122"/>
              </a:rPr>
              <a:t>(2-5</a:t>
            </a:r>
            <a:r>
              <a:rPr lang="zh-CN" altLang="en-US" sz="900" b="0" dirty="0">
                <a:solidFill>
                  <a:srgbClr val="F8F8F8"/>
                </a:solidFill>
                <a:ea typeface="华文细黑" pitchFamily="2" charset="-122"/>
                <a:cs typeface="SimSun" pitchFamily="2" charset="-122"/>
              </a:rPr>
              <a:t>级</a:t>
            </a:r>
            <a:r>
              <a:rPr lang="en-US" altLang="zh-CN" sz="900" b="0" dirty="0">
                <a:solidFill>
                  <a:srgbClr val="F8F8F8"/>
                </a:solidFill>
                <a:ea typeface="华文细黑" pitchFamily="2" charset="-122"/>
                <a:cs typeface="SimSun" pitchFamily="2" charset="-122"/>
              </a:rPr>
              <a:t>):18pt </a:t>
            </a:r>
          </a:p>
          <a:p>
            <a:pPr marL="256854" indent="-256854"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颜色</a:t>
            </a:r>
            <a:r>
              <a:rPr lang="en-US" altLang="zh-CN" sz="900" b="0" dirty="0">
                <a:solidFill>
                  <a:srgbClr val="F8F8F8"/>
                </a:solidFill>
                <a:ea typeface="华文细黑" pitchFamily="2" charset="-122"/>
                <a:cs typeface="SimSun" pitchFamily="2" charset="-122"/>
              </a:rPr>
              <a:t>:</a:t>
            </a:r>
            <a:r>
              <a:rPr lang="zh-CN" altLang="en-US" sz="900" b="0" dirty="0">
                <a:solidFill>
                  <a:srgbClr val="F8F8F8"/>
                </a:solidFill>
                <a:ea typeface="华文细黑" pitchFamily="2" charset="-122"/>
                <a:cs typeface="SimSun" pitchFamily="2" charset="-122"/>
              </a:rPr>
              <a:t>黑色</a:t>
            </a:r>
          </a:p>
          <a:p>
            <a:pPr marL="256854" indent="-256854"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字体</a:t>
            </a:r>
            <a:r>
              <a:rPr lang="en-US" altLang="zh-CN" sz="900" b="0" dirty="0">
                <a:solidFill>
                  <a:srgbClr val="F8F8F8"/>
                </a:solidFill>
                <a:ea typeface="华文细黑" pitchFamily="2" charset="-122"/>
                <a:cs typeface="SimSun" pitchFamily="2" charset="-122"/>
              </a:rPr>
              <a:t>:</a:t>
            </a:r>
            <a:r>
              <a:rPr lang="zh-CN" altLang="en-US" sz="900" b="0" dirty="0">
                <a:solidFill>
                  <a:srgbClr val="F8F8F8"/>
                </a:solidFill>
                <a:ea typeface="华文细黑" pitchFamily="2" charset="-122"/>
                <a:cs typeface="SimSun" pitchFamily="2" charset="-122"/>
              </a:rPr>
              <a:t>细黑体 </a:t>
            </a:r>
            <a:endParaRPr lang="zh-CN" altLang="en-US" sz="900" b="0" dirty="0">
              <a:solidFill>
                <a:srgbClr val="080808"/>
              </a:solidFill>
              <a:ea typeface="华文细黑" pitchFamily="2" charset="-122"/>
              <a:cs typeface="SimSun" pitchFamily="2" charset="-122"/>
            </a:endParaRPr>
          </a:p>
        </p:txBody>
      </p:sp>
      <p:sp>
        <p:nvSpPr>
          <p:cNvPr id="1470603" name="Rectangle 139"/>
          <p:cNvSpPr>
            <a:spLocks noChangeArrowheads="1"/>
          </p:cNvSpPr>
          <p:nvPr/>
        </p:nvSpPr>
        <p:spPr bwMode="auto">
          <a:xfrm>
            <a:off x="9268992" y="4083513"/>
            <a:ext cx="920113" cy="242362"/>
          </a:xfrm>
          <a:prstGeom prst="rect">
            <a:avLst/>
          </a:prstGeom>
          <a:solidFill>
            <a:srgbClr val="F8F8F8"/>
          </a:solidFill>
          <a:ln w="9525" algn="ctr">
            <a:noFill/>
            <a:miter lim="800000"/>
            <a:headEnd/>
            <a:tailEnd/>
          </a:ln>
          <a:effectLst/>
        </p:spPr>
        <p:txBody>
          <a:bodyPr lIns="68480" tIns="34240" rIns="68480" bIns="34240" anchor="ctr">
            <a:spAutoFit/>
          </a:bodyPr>
          <a:lstStyle/>
          <a:p>
            <a:pPr algn="ctr" defTabSz="657589" eaLnBrk="0" hangingPunct="0">
              <a:buClrTx/>
              <a:buFontTx/>
              <a:buNone/>
            </a:pPr>
            <a:endParaRPr lang="zh-CN" altLang="zh-CN" sz="1100" b="0">
              <a:solidFill>
                <a:srgbClr val="000000"/>
              </a:solidFill>
              <a:latin typeface="FrutigerNext LT Regular" pitchFamily="34" charset="0"/>
              <a:ea typeface="MS PGothic" pitchFamily="34" charset="-128"/>
            </a:endParaRPr>
          </a:p>
        </p:txBody>
      </p:sp>
      <p:grpSp>
        <p:nvGrpSpPr>
          <p:cNvPr id="2" name="Group 140"/>
          <p:cNvGrpSpPr>
            <a:grpSpLocks/>
          </p:cNvGrpSpPr>
          <p:nvPr/>
        </p:nvGrpSpPr>
        <p:grpSpPr bwMode="auto">
          <a:xfrm>
            <a:off x="9352305" y="3958835"/>
            <a:ext cx="741566" cy="138113"/>
            <a:chOff x="6657" y="3492"/>
            <a:chExt cx="527" cy="121"/>
          </a:xfrm>
        </p:grpSpPr>
        <p:sp>
          <p:nvSpPr>
            <p:cNvPr id="1470605" name="Rectangle 141"/>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endParaRPr lang="zh-CN" altLang="en-US">
                <a:solidFill>
                  <a:srgbClr val="000000"/>
                </a:solidFill>
              </a:endParaRPr>
            </a:p>
          </p:txBody>
        </p:sp>
        <p:sp>
          <p:nvSpPr>
            <p:cNvPr id="1470606" name="Rectangle 142"/>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endParaRPr lang="zh-CN" altLang="en-US">
                <a:solidFill>
                  <a:srgbClr val="000000"/>
                </a:solidFill>
              </a:endParaRPr>
            </a:p>
          </p:txBody>
        </p:sp>
        <p:sp>
          <p:nvSpPr>
            <p:cNvPr id="1470607" name="Rectangle 143"/>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endParaRPr lang="zh-CN" altLang="en-US">
                <a:solidFill>
                  <a:srgbClr val="000000"/>
                </a:solidFill>
              </a:endParaRPr>
            </a:p>
          </p:txBody>
        </p:sp>
        <p:sp>
          <p:nvSpPr>
            <p:cNvPr id="1470608" name="Rectangle 144"/>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endParaRPr lang="zh-CN" altLang="en-US">
                <a:solidFill>
                  <a:srgbClr val="000000"/>
                </a:solidFill>
              </a:endParaRPr>
            </a:p>
          </p:txBody>
        </p:sp>
      </p:grpSp>
      <p:grpSp>
        <p:nvGrpSpPr>
          <p:cNvPr id="3" name="Group 145"/>
          <p:cNvGrpSpPr>
            <a:grpSpLocks/>
          </p:cNvGrpSpPr>
          <p:nvPr/>
        </p:nvGrpSpPr>
        <p:grpSpPr bwMode="auto">
          <a:xfrm>
            <a:off x="9352305" y="4652965"/>
            <a:ext cx="741566" cy="136922"/>
            <a:chOff x="6657" y="4103"/>
            <a:chExt cx="527" cy="121"/>
          </a:xfrm>
        </p:grpSpPr>
        <p:sp>
          <p:nvSpPr>
            <p:cNvPr id="1470610" name="Rectangle 146"/>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endParaRPr lang="zh-CN" altLang="en-US">
                <a:solidFill>
                  <a:srgbClr val="000000"/>
                </a:solidFill>
              </a:endParaRPr>
            </a:p>
          </p:txBody>
        </p:sp>
        <p:sp>
          <p:nvSpPr>
            <p:cNvPr id="1470611" name="Rectangle 147"/>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endParaRPr lang="zh-CN" altLang="en-US">
                <a:solidFill>
                  <a:srgbClr val="000000"/>
                </a:solidFill>
              </a:endParaRPr>
            </a:p>
          </p:txBody>
        </p:sp>
        <p:sp>
          <p:nvSpPr>
            <p:cNvPr id="1470612" name="Rectangle 148"/>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endParaRPr lang="zh-CN" altLang="en-US">
                <a:solidFill>
                  <a:srgbClr val="000000"/>
                </a:solidFill>
              </a:endParaRPr>
            </a:p>
          </p:txBody>
        </p:sp>
        <p:sp>
          <p:nvSpPr>
            <p:cNvPr id="1470613" name="Rectangle 149"/>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endParaRPr lang="zh-CN" altLang="en-US">
                <a:solidFill>
                  <a:srgbClr val="000000"/>
                </a:solidFill>
              </a:endParaRPr>
            </a:p>
          </p:txBody>
        </p:sp>
      </p:grpSp>
      <p:grpSp>
        <p:nvGrpSpPr>
          <p:cNvPr id="4" name="Group 150"/>
          <p:cNvGrpSpPr>
            <a:grpSpLocks/>
          </p:cNvGrpSpPr>
          <p:nvPr/>
        </p:nvGrpSpPr>
        <p:grpSpPr bwMode="auto">
          <a:xfrm>
            <a:off x="9352305" y="4837510"/>
            <a:ext cx="741566" cy="136922"/>
            <a:chOff x="6657" y="4266"/>
            <a:chExt cx="527" cy="121"/>
          </a:xfrm>
        </p:grpSpPr>
        <p:sp>
          <p:nvSpPr>
            <p:cNvPr id="1470615" name="Rectangle 151"/>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endParaRPr lang="zh-CN" altLang="en-US">
                <a:solidFill>
                  <a:srgbClr val="000000"/>
                </a:solidFill>
              </a:endParaRPr>
            </a:p>
          </p:txBody>
        </p:sp>
        <p:sp>
          <p:nvSpPr>
            <p:cNvPr id="1470616" name="Rectangle 152"/>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endParaRPr lang="zh-CN" altLang="en-US">
                <a:solidFill>
                  <a:srgbClr val="000000"/>
                </a:solidFill>
              </a:endParaRPr>
            </a:p>
          </p:txBody>
        </p:sp>
        <p:sp>
          <p:nvSpPr>
            <p:cNvPr id="1470617" name="Rectangle 153"/>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endParaRPr lang="zh-CN" altLang="en-US">
                <a:solidFill>
                  <a:srgbClr val="000000"/>
                </a:solidFill>
              </a:endParaRPr>
            </a:p>
          </p:txBody>
        </p:sp>
        <p:sp>
          <p:nvSpPr>
            <p:cNvPr id="1470618" name="Rectangle 154"/>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endParaRPr lang="zh-CN" altLang="en-US">
                <a:solidFill>
                  <a:srgbClr val="000000"/>
                </a:solidFill>
              </a:endParaRPr>
            </a:p>
          </p:txBody>
        </p:sp>
      </p:grpSp>
      <p:grpSp>
        <p:nvGrpSpPr>
          <p:cNvPr id="5" name="Group 155"/>
          <p:cNvGrpSpPr>
            <a:grpSpLocks/>
          </p:cNvGrpSpPr>
          <p:nvPr/>
        </p:nvGrpSpPr>
        <p:grpSpPr bwMode="auto">
          <a:xfrm>
            <a:off x="9352305" y="4145758"/>
            <a:ext cx="741566" cy="136922"/>
            <a:chOff x="6657" y="3656"/>
            <a:chExt cx="527" cy="121"/>
          </a:xfrm>
        </p:grpSpPr>
        <p:sp>
          <p:nvSpPr>
            <p:cNvPr id="1470620" name="Rectangle 156"/>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endParaRPr lang="zh-CN" altLang="en-US">
                <a:solidFill>
                  <a:srgbClr val="000000"/>
                </a:solidFill>
              </a:endParaRPr>
            </a:p>
          </p:txBody>
        </p:sp>
        <p:sp>
          <p:nvSpPr>
            <p:cNvPr id="1470621" name="Rectangle 157"/>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endParaRPr lang="zh-CN" altLang="en-US">
                <a:solidFill>
                  <a:srgbClr val="000000"/>
                </a:solidFill>
              </a:endParaRPr>
            </a:p>
          </p:txBody>
        </p:sp>
        <p:sp>
          <p:nvSpPr>
            <p:cNvPr id="1470622" name="Rectangle 158"/>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endParaRPr lang="zh-CN" altLang="en-US">
                <a:solidFill>
                  <a:srgbClr val="000000"/>
                </a:solidFill>
              </a:endParaRPr>
            </a:p>
          </p:txBody>
        </p:sp>
        <p:sp>
          <p:nvSpPr>
            <p:cNvPr id="1470623" name="Rectangle 159"/>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endParaRPr lang="zh-CN" altLang="en-US">
                <a:solidFill>
                  <a:srgbClr val="000000"/>
                </a:solidFill>
              </a:endParaRPr>
            </a:p>
          </p:txBody>
        </p:sp>
      </p:grpSp>
      <p:grpSp>
        <p:nvGrpSpPr>
          <p:cNvPr id="6" name="Group 160"/>
          <p:cNvGrpSpPr>
            <a:grpSpLocks/>
          </p:cNvGrpSpPr>
          <p:nvPr/>
        </p:nvGrpSpPr>
        <p:grpSpPr bwMode="auto">
          <a:xfrm>
            <a:off x="9352305" y="4468417"/>
            <a:ext cx="741566" cy="136922"/>
            <a:chOff x="6657" y="3941"/>
            <a:chExt cx="527" cy="121"/>
          </a:xfrm>
        </p:grpSpPr>
        <p:sp>
          <p:nvSpPr>
            <p:cNvPr id="1470625" name="Rectangle 161"/>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endParaRPr lang="zh-CN" altLang="en-US">
                <a:solidFill>
                  <a:srgbClr val="000000"/>
                </a:solidFill>
              </a:endParaRPr>
            </a:p>
          </p:txBody>
        </p:sp>
        <p:sp>
          <p:nvSpPr>
            <p:cNvPr id="1470626" name="Rectangle 162"/>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endParaRPr lang="zh-CN" altLang="en-US">
                <a:solidFill>
                  <a:srgbClr val="000000"/>
                </a:solidFill>
              </a:endParaRPr>
            </a:p>
          </p:txBody>
        </p:sp>
        <p:sp>
          <p:nvSpPr>
            <p:cNvPr id="1470627" name="Rectangle 163"/>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endParaRPr lang="zh-CN" altLang="en-US">
                <a:solidFill>
                  <a:srgbClr val="000000"/>
                </a:solidFill>
              </a:endParaRPr>
            </a:p>
          </p:txBody>
        </p:sp>
        <p:sp>
          <p:nvSpPr>
            <p:cNvPr id="1470628" name="Rectangle 164"/>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endParaRPr lang="zh-CN" altLang="en-US">
                <a:solidFill>
                  <a:srgbClr val="000000"/>
                </a:solidFill>
              </a:endParaRPr>
            </a:p>
          </p:txBody>
        </p:sp>
      </p:grpSp>
      <p:grpSp>
        <p:nvGrpSpPr>
          <p:cNvPr id="7" name="Group 165"/>
          <p:cNvGrpSpPr>
            <a:grpSpLocks/>
          </p:cNvGrpSpPr>
          <p:nvPr/>
        </p:nvGrpSpPr>
        <p:grpSpPr bwMode="auto">
          <a:xfrm>
            <a:off x="9352305" y="5023249"/>
            <a:ext cx="741566" cy="136922"/>
            <a:chOff x="6657" y="4430"/>
            <a:chExt cx="527" cy="121"/>
          </a:xfrm>
        </p:grpSpPr>
        <p:sp>
          <p:nvSpPr>
            <p:cNvPr id="1470630" name="Rectangle 166"/>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endParaRPr lang="zh-CN" altLang="en-US">
                <a:solidFill>
                  <a:srgbClr val="000000"/>
                </a:solidFill>
              </a:endParaRPr>
            </a:p>
          </p:txBody>
        </p:sp>
        <p:sp>
          <p:nvSpPr>
            <p:cNvPr id="1470631" name="Rectangle 167"/>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endParaRPr lang="zh-CN" altLang="en-US">
                <a:solidFill>
                  <a:srgbClr val="000000"/>
                </a:solidFill>
              </a:endParaRPr>
            </a:p>
          </p:txBody>
        </p:sp>
        <p:sp>
          <p:nvSpPr>
            <p:cNvPr id="1470632" name="Rectangle 168"/>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endParaRPr lang="zh-CN" altLang="en-US">
                <a:solidFill>
                  <a:srgbClr val="000000"/>
                </a:solidFill>
              </a:endParaRPr>
            </a:p>
          </p:txBody>
        </p:sp>
        <p:sp>
          <p:nvSpPr>
            <p:cNvPr id="1470633" name="Rectangle 169"/>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endParaRPr lang="zh-CN" altLang="en-US">
                <a:solidFill>
                  <a:srgbClr val="000000"/>
                </a:solidFill>
              </a:endParaRPr>
            </a:p>
          </p:txBody>
        </p:sp>
      </p:grpSp>
      <p:grpSp>
        <p:nvGrpSpPr>
          <p:cNvPr id="8" name="Group 170"/>
          <p:cNvGrpSpPr>
            <a:grpSpLocks/>
          </p:cNvGrpSpPr>
          <p:nvPr/>
        </p:nvGrpSpPr>
        <p:grpSpPr bwMode="auto">
          <a:xfrm>
            <a:off x="9352305" y="3774288"/>
            <a:ext cx="741566" cy="138113"/>
            <a:chOff x="6657" y="3329"/>
            <a:chExt cx="527" cy="122"/>
          </a:xfrm>
        </p:grpSpPr>
        <p:sp>
          <p:nvSpPr>
            <p:cNvPr id="1470635" name="Rectangle 171"/>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endParaRPr lang="zh-CN" altLang="en-US">
                <a:solidFill>
                  <a:srgbClr val="000000"/>
                </a:solidFill>
              </a:endParaRPr>
            </a:p>
          </p:txBody>
        </p:sp>
        <p:sp>
          <p:nvSpPr>
            <p:cNvPr id="1470636" name="Rectangle 172"/>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endParaRPr lang="zh-CN" altLang="en-US">
                <a:solidFill>
                  <a:srgbClr val="000000"/>
                </a:solidFill>
              </a:endParaRPr>
            </a:p>
          </p:txBody>
        </p:sp>
        <p:sp>
          <p:nvSpPr>
            <p:cNvPr id="1470637" name="Rectangle 173"/>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endParaRPr lang="zh-CN" altLang="en-US">
                <a:solidFill>
                  <a:srgbClr val="000000"/>
                </a:solidFill>
              </a:endParaRPr>
            </a:p>
          </p:txBody>
        </p:sp>
        <p:sp>
          <p:nvSpPr>
            <p:cNvPr id="1470638" name="Rectangle 174"/>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endParaRPr lang="zh-CN" altLang="en-US">
                <a:solidFill>
                  <a:srgbClr val="000000"/>
                </a:solidFill>
              </a:endParaRPr>
            </a:p>
          </p:txBody>
        </p:sp>
      </p:grpSp>
      <p:grpSp>
        <p:nvGrpSpPr>
          <p:cNvPr id="9" name="Group 175"/>
          <p:cNvGrpSpPr>
            <a:grpSpLocks/>
          </p:cNvGrpSpPr>
          <p:nvPr/>
        </p:nvGrpSpPr>
        <p:grpSpPr bwMode="auto">
          <a:xfrm>
            <a:off x="9352305" y="3450433"/>
            <a:ext cx="741566" cy="136922"/>
            <a:chOff x="6657" y="3043"/>
            <a:chExt cx="527" cy="121"/>
          </a:xfrm>
        </p:grpSpPr>
        <p:sp>
          <p:nvSpPr>
            <p:cNvPr id="1470640" name="Rectangle 176"/>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endParaRPr lang="zh-CN" altLang="en-US">
                <a:solidFill>
                  <a:srgbClr val="000000"/>
                </a:solidFill>
              </a:endParaRPr>
            </a:p>
          </p:txBody>
        </p:sp>
        <p:sp>
          <p:nvSpPr>
            <p:cNvPr id="1470641" name="Rectangle 177"/>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endParaRPr lang="zh-CN" altLang="en-US">
                <a:solidFill>
                  <a:srgbClr val="000000"/>
                </a:solidFill>
              </a:endParaRPr>
            </a:p>
          </p:txBody>
        </p:sp>
        <p:sp>
          <p:nvSpPr>
            <p:cNvPr id="1470642" name="Rectangle 178"/>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endParaRPr lang="zh-CN" altLang="en-US">
                <a:solidFill>
                  <a:srgbClr val="000000"/>
                </a:solidFill>
              </a:endParaRPr>
            </a:p>
          </p:txBody>
        </p:sp>
        <p:sp>
          <p:nvSpPr>
            <p:cNvPr id="1470643" name="Rectangle 179"/>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endParaRPr lang="zh-CN" altLang="en-US">
                <a:solidFill>
                  <a:srgbClr val="000000"/>
                </a:solidFill>
              </a:endParaRPr>
            </a:p>
          </p:txBody>
        </p:sp>
      </p:grpSp>
      <p:grpSp>
        <p:nvGrpSpPr>
          <p:cNvPr id="10" name="Group 180"/>
          <p:cNvGrpSpPr>
            <a:grpSpLocks/>
          </p:cNvGrpSpPr>
          <p:nvPr/>
        </p:nvGrpSpPr>
        <p:grpSpPr bwMode="auto">
          <a:xfrm>
            <a:off x="9352305" y="3265891"/>
            <a:ext cx="741566" cy="138113"/>
            <a:chOff x="6657" y="2881"/>
            <a:chExt cx="527" cy="121"/>
          </a:xfrm>
        </p:grpSpPr>
        <p:sp>
          <p:nvSpPr>
            <p:cNvPr id="1470645" name="Rectangle 181"/>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endParaRPr lang="zh-CN" altLang="en-US">
                <a:solidFill>
                  <a:srgbClr val="000000"/>
                </a:solidFill>
              </a:endParaRPr>
            </a:p>
          </p:txBody>
        </p:sp>
        <p:sp>
          <p:nvSpPr>
            <p:cNvPr id="1470646" name="Rectangle 182"/>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endParaRPr lang="zh-CN" altLang="en-US">
                <a:solidFill>
                  <a:srgbClr val="000000"/>
                </a:solidFill>
              </a:endParaRPr>
            </a:p>
          </p:txBody>
        </p:sp>
        <p:sp>
          <p:nvSpPr>
            <p:cNvPr id="1470647" name="Rectangle 183"/>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endParaRPr lang="zh-CN" altLang="en-US">
                <a:solidFill>
                  <a:srgbClr val="000000"/>
                </a:solidFill>
              </a:endParaRPr>
            </a:p>
          </p:txBody>
        </p:sp>
        <p:sp>
          <p:nvSpPr>
            <p:cNvPr id="1470648" name="Rectangle 184"/>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endParaRPr lang="zh-CN" altLang="en-US">
                <a:solidFill>
                  <a:srgbClr val="000000"/>
                </a:solidFill>
              </a:endParaRPr>
            </a:p>
          </p:txBody>
        </p:sp>
      </p:grpSp>
      <p:sp>
        <p:nvSpPr>
          <p:cNvPr id="1470649" name="Rectangle 185"/>
          <p:cNvSpPr>
            <a:spLocks noChangeArrowheads="1"/>
          </p:cNvSpPr>
          <p:nvPr/>
        </p:nvSpPr>
        <p:spPr bwMode="auto">
          <a:xfrm>
            <a:off x="9199945" y="1697831"/>
            <a:ext cx="1051048" cy="1990725"/>
          </a:xfrm>
          <a:prstGeom prst="rect">
            <a:avLst/>
          </a:prstGeom>
          <a:noFill/>
          <a:ln w="9525">
            <a:noFill/>
            <a:miter lim="800000"/>
            <a:headEnd/>
            <a:tailEnd/>
          </a:ln>
          <a:effectLst/>
        </p:spPr>
        <p:txBody>
          <a:bodyPr lIns="65768" tIns="32881" rIns="65768" bIns="32881"/>
          <a:lstStyle/>
          <a:p>
            <a:pPr marL="256854" indent="-256854">
              <a:lnSpc>
                <a:spcPct val="120000"/>
              </a:lnSpc>
              <a:spcBef>
                <a:spcPct val="20000"/>
              </a:spcBef>
              <a:buClr>
                <a:srgbClr val="990000"/>
              </a:buClr>
              <a:buFontTx/>
              <a:buNone/>
            </a:pPr>
            <a:r>
              <a:rPr lang="zh-CN" altLang="en-US" sz="900" b="0" dirty="0">
                <a:solidFill>
                  <a:srgbClr val="F8F8F8"/>
                </a:solidFill>
                <a:latin typeface="华文细黑" pitchFamily="2" charset="-122"/>
                <a:ea typeface="华文细黑" pitchFamily="2" charset="-122"/>
                <a:cs typeface="SimSun" pitchFamily="2" charset="-122"/>
              </a:rPr>
              <a:t>配色参考方案：</a:t>
            </a:r>
          </a:p>
          <a:p>
            <a:pPr marL="256854" indent="-256854">
              <a:lnSpc>
                <a:spcPct val="120000"/>
              </a:lnSpc>
              <a:spcBef>
                <a:spcPct val="20000"/>
              </a:spcBef>
              <a:buClr>
                <a:srgbClr val="990000"/>
              </a:buClr>
              <a:buFontTx/>
              <a:buNone/>
            </a:pPr>
            <a:r>
              <a:rPr lang="zh-CN" altLang="en-US" sz="900" b="0" dirty="0">
                <a:solidFill>
                  <a:srgbClr val="F8F8F8"/>
                </a:solidFill>
                <a:latin typeface="华文细黑" pitchFamily="2" charset="-122"/>
                <a:ea typeface="华文细黑" pitchFamily="2" charset="-122"/>
                <a:cs typeface="SimSun" pitchFamily="2" charset="-122"/>
              </a:rPr>
              <a:t>建议同一页面内不超过四种颜色，以下是９组配色方案，同一页面内只选择一组使用。</a:t>
            </a:r>
          </a:p>
          <a:p>
            <a:pPr marL="256854" indent="-256854">
              <a:lnSpc>
                <a:spcPct val="120000"/>
              </a:lnSpc>
              <a:spcBef>
                <a:spcPct val="20000"/>
              </a:spcBef>
              <a:buClr>
                <a:srgbClr val="990000"/>
              </a:buClr>
              <a:buFontTx/>
              <a:buNone/>
            </a:pPr>
            <a:r>
              <a:rPr lang="zh-CN" altLang="en-US" sz="900" b="0" dirty="0">
                <a:solidFill>
                  <a:srgbClr val="F8F8F8"/>
                </a:solidFill>
                <a:latin typeface="华文细黑" pitchFamily="2" charset="-122"/>
                <a:ea typeface="华文细黑" pitchFamily="2" charset="-122"/>
                <a:cs typeface="SimSun" pitchFamily="2" charset="-122"/>
              </a:rPr>
              <a:t>（仅供参考）</a:t>
            </a:r>
          </a:p>
        </p:txBody>
      </p:sp>
      <p:sp>
        <p:nvSpPr>
          <p:cNvPr id="1470650" name="Rectangle 186"/>
          <p:cNvSpPr>
            <a:spLocks noChangeArrowheads="1"/>
          </p:cNvSpPr>
          <p:nvPr/>
        </p:nvSpPr>
        <p:spPr bwMode="auto">
          <a:xfrm>
            <a:off x="9199945" y="-46435"/>
            <a:ext cx="1051048" cy="628651"/>
          </a:xfrm>
          <a:prstGeom prst="rect">
            <a:avLst/>
          </a:prstGeom>
          <a:noFill/>
          <a:ln w="9525">
            <a:noFill/>
            <a:miter lim="800000"/>
            <a:headEnd/>
            <a:tailEnd/>
          </a:ln>
          <a:effectLst/>
        </p:spPr>
        <p:txBody>
          <a:bodyPr lIns="65768" tIns="32881" rIns="65768" bIns="32881"/>
          <a:lstStyle/>
          <a:p>
            <a:pPr marL="256854" indent="-256854">
              <a:lnSpc>
                <a:spcPct val="120000"/>
              </a:lnSpc>
              <a:spcBef>
                <a:spcPct val="20000"/>
              </a:spcBef>
              <a:buClr>
                <a:srgbClr val="990000"/>
              </a:buClr>
              <a:buFontTx/>
              <a:buNone/>
            </a:pPr>
            <a:r>
              <a:rPr lang="zh-CN" altLang="en-US" sz="900" b="0">
                <a:solidFill>
                  <a:srgbClr val="F8F8F8"/>
                </a:solidFill>
                <a:latin typeface="华文细黑" pitchFamily="2" charset="-122"/>
                <a:ea typeface="华文细黑" pitchFamily="2" charset="-122"/>
                <a:cs typeface="SimSun" pitchFamily="2" charset="-122"/>
              </a:rPr>
              <a:t>客户或者合作伙伴的标志放在右上角</a:t>
            </a:r>
            <a:r>
              <a:rPr lang="en-US" altLang="zh-CN" sz="900" b="0">
                <a:solidFill>
                  <a:srgbClr val="F8F8F8"/>
                </a:solidFill>
                <a:latin typeface="华文细黑" pitchFamily="2" charset="-122"/>
                <a:ea typeface="华文细黑" pitchFamily="2" charset="-122"/>
                <a:cs typeface="SimSun" pitchFamily="2" charset="-122"/>
              </a:rPr>
              <a:t>.</a:t>
            </a:r>
          </a:p>
        </p:txBody>
      </p:sp>
      <p:sp>
        <p:nvSpPr>
          <p:cNvPr id="58" name="Rectangle 21"/>
          <p:cNvSpPr>
            <a:spLocks noChangeArrowheads="1"/>
          </p:cNvSpPr>
          <p:nvPr/>
        </p:nvSpPr>
        <p:spPr bwMode="auto">
          <a:xfrm>
            <a:off x="666109" y="4816817"/>
            <a:ext cx="1360385" cy="1538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59983" tIns="0" rIns="59983" bIns="0">
            <a:spAutoFit/>
          </a:bodyPr>
          <a:lstStyle>
            <a:defPPr>
              <a:defRPr lang="zh-CN"/>
            </a:defPPr>
            <a:lvl1pPr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1pPr>
            <a:lvl2pPr marL="4572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2pPr>
            <a:lvl3pPr marL="9144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3pPr>
            <a:lvl4pPr marL="13716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4pPr>
            <a:lvl5pPr marL="18288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5pPr>
            <a:lvl6pPr marL="2286000" algn="l" defTabSz="914400" rtl="0" eaLnBrk="1" latinLnBrk="0" hangingPunct="1">
              <a:defRPr b="1" kern="1200">
                <a:solidFill>
                  <a:schemeClr val="tx1"/>
                </a:solidFill>
                <a:latin typeface="Arial" charset="0"/>
                <a:ea typeface="宋体" pitchFamily="2" charset="-122"/>
                <a:cs typeface="+mn-cs"/>
              </a:defRPr>
            </a:lvl6pPr>
            <a:lvl7pPr marL="2743200" algn="l" defTabSz="914400" rtl="0" eaLnBrk="1" latinLnBrk="0" hangingPunct="1">
              <a:defRPr b="1" kern="1200">
                <a:solidFill>
                  <a:schemeClr val="tx1"/>
                </a:solidFill>
                <a:latin typeface="Arial" charset="0"/>
                <a:ea typeface="宋体" pitchFamily="2" charset="-122"/>
                <a:cs typeface="+mn-cs"/>
              </a:defRPr>
            </a:lvl7pPr>
            <a:lvl8pPr marL="3200400" algn="l" defTabSz="914400" rtl="0" eaLnBrk="1" latinLnBrk="0" hangingPunct="1">
              <a:defRPr b="1" kern="1200">
                <a:solidFill>
                  <a:schemeClr val="tx1"/>
                </a:solidFill>
                <a:latin typeface="Arial" charset="0"/>
                <a:ea typeface="宋体" pitchFamily="2" charset="-122"/>
                <a:cs typeface="+mn-cs"/>
              </a:defRPr>
            </a:lvl8pPr>
            <a:lvl9pPr marL="3657600" algn="l" defTabSz="914400" rtl="0" eaLnBrk="1" latinLnBrk="0" hangingPunct="1">
              <a:defRPr b="1" kern="1200">
                <a:solidFill>
                  <a:schemeClr val="tx1"/>
                </a:solidFill>
                <a:latin typeface="Arial" charset="0"/>
                <a:ea typeface="宋体" pitchFamily="2" charset="-122"/>
                <a:cs typeface="+mn-cs"/>
              </a:defRPr>
            </a:lvl9pPr>
          </a:lstStyle>
          <a:p>
            <a:pPr defTabSz="600511" eaLnBrk="0" hangingPunct="0">
              <a:buClrTx/>
              <a:buFontTx/>
              <a:buNone/>
            </a:pPr>
            <a:r>
              <a:rPr lang="en-US" altLang="zh-CN" sz="1000" b="0" dirty="0">
                <a:solidFill>
                  <a:srgbClr val="000000">
                    <a:lumMod val="75000"/>
                    <a:lumOff val="25000"/>
                  </a:srgbClr>
                </a:solidFill>
                <a:latin typeface="FrutigerNext LT Bold" pitchFamily="1" charset="0"/>
                <a:ea typeface="ＭＳ Ｐゴシック" pitchFamily="34" charset="-128"/>
              </a:rPr>
              <a:t>Huawei Confidential </a:t>
            </a:r>
          </a:p>
        </p:txBody>
      </p:sp>
    </p:spTree>
  </p:cSld>
  <p:clrMap bg1="lt1" tx1="dk1" bg2="lt2" tx2="dk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 id="2147484028" r:id="rId12"/>
    <p:sldLayoutId id="2147484029" r:id="rId13"/>
    <p:sldLayoutId id="2147484030" r:id="rId14"/>
    <p:sldLayoutId id="2147484031" r:id="rId15"/>
    <p:sldLayoutId id="2147484032" r:id="rId16"/>
    <p:sldLayoutId id="2147484033" r:id="rId17"/>
    <p:sldLayoutId id="2147484034" r:id="rId18"/>
  </p:sldLayoutIdLst>
  <p:timing>
    <p:tnLst>
      <p:par>
        <p:cTn id="1" dur="indefinite" restart="never" nodeType="tmRoot"/>
      </p:par>
    </p:tnLst>
  </p:timing>
  <p:hf sldNum="0" hdr="0" ftr="0"/>
  <p:txStyles>
    <p:titleStyle>
      <a:lvl1pPr algn="l" rtl="0" eaLnBrk="1" fontAlgn="base" hangingPunct="1">
        <a:spcBef>
          <a:spcPct val="0"/>
        </a:spcBef>
        <a:spcAft>
          <a:spcPct val="0"/>
        </a:spcAft>
        <a:defRPr sz="2400" b="1">
          <a:solidFill>
            <a:srgbClr val="990000"/>
          </a:solidFill>
          <a:latin typeface="+mj-lt"/>
          <a:ea typeface="+mj-ea"/>
          <a:cs typeface="+mj-cs"/>
        </a:defRPr>
      </a:lvl1pPr>
      <a:lvl2pPr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SimSun" pitchFamily="2" charset="-122"/>
        </a:defRPr>
      </a:lvl5pPr>
      <a:lvl6pPr marL="342473"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SimSun" pitchFamily="2" charset="-122"/>
        </a:defRPr>
      </a:lvl6pPr>
      <a:lvl7pPr marL="684938"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SimSun" pitchFamily="2" charset="-122"/>
        </a:defRPr>
      </a:lvl7pPr>
      <a:lvl8pPr marL="1027407"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SimSun" pitchFamily="2" charset="-122"/>
        </a:defRPr>
      </a:lvl8pPr>
      <a:lvl9pPr marL="1369874"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SimSun" pitchFamily="2" charset="-122"/>
        </a:defRPr>
      </a:lvl9pPr>
    </p:titleStyle>
    <p:bodyStyle>
      <a:lvl1pPr marL="256854" indent="-256854" algn="l" rtl="0" eaLnBrk="1" fontAlgn="base" hangingPunct="1">
        <a:spcBef>
          <a:spcPct val="20000"/>
        </a:spcBef>
        <a:spcAft>
          <a:spcPct val="0"/>
        </a:spcAft>
        <a:buClr>
          <a:srgbClr val="990000"/>
        </a:buClr>
        <a:buChar char="•"/>
        <a:defRPr sz="1800" b="1">
          <a:solidFill>
            <a:schemeClr val="tx1"/>
          </a:solidFill>
          <a:latin typeface="+mn-lt"/>
          <a:ea typeface="+mn-ea"/>
          <a:cs typeface="+mn-cs"/>
        </a:defRPr>
      </a:lvl1pPr>
      <a:lvl2pPr marL="556511" indent="-214045" algn="l" rtl="0" eaLnBrk="1" fontAlgn="base" hangingPunct="1">
        <a:spcBef>
          <a:spcPct val="20000"/>
        </a:spcBef>
        <a:spcAft>
          <a:spcPct val="0"/>
        </a:spcAft>
        <a:buFont typeface="Arial" charset="0"/>
        <a:buChar char="›"/>
        <a:defRPr sz="1500">
          <a:solidFill>
            <a:schemeClr val="tx1"/>
          </a:solidFill>
          <a:latin typeface="+mn-lt"/>
          <a:ea typeface="+mn-ea"/>
          <a:cs typeface="+mn-cs"/>
        </a:defRPr>
      </a:lvl2pPr>
      <a:lvl3pPr marL="856170" indent="-171236"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198640" indent="-171236" algn="l" rtl="0" eaLnBrk="1" fontAlgn="base" hangingPunct="1">
        <a:spcBef>
          <a:spcPct val="20000"/>
        </a:spcBef>
        <a:spcAft>
          <a:spcPct val="0"/>
        </a:spcAft>
        <a:buChar char="–"/>
        <a:defRPr sz="1200">
          <a:solidFill>
            <a:schemeClr val="tx1"/>
          </a:solidFill>
          <a:latin typeface="+mn-lt"/>
          <a:ea typeface="+mn-ea"/>
          <a:cs typeface="+mn-cs"/>
        </a:defRPr>
      </a:lvl4pPr>
      <a:lvl5pPr marL="1541107" indent="-171236" algn="l" rtl="0" eaLnBrk="1" fontAlgn="base" hangingPunct="1">
        <a:spcBef>
          <a:spcPct val="20000"/>
        </a:spcBef>
        <a:spcAft>
          <a:spcPct val="0"/>
        </a:spcAft>
        <a:buFont typeface="Arial" charset="0"/>
        <a:buChar char="~"/>
        <a:defRPr sz="1200">
          <a:solidFill>
            <a:schemeClr val="tx1"/>
          </a:solidFill>
          <a:latin typeface="+mn-lt"/>
          <a:ea typeface="+mn-ea"/>
          <a:cs typeface="+mn-cs"/>
        </a:defRPr>
      </a:lvl5pPr>
      <a:lvl6pPr marL="1883578" indent="-171236" algn="l" rtl="0" eaLnBrk="1" fontAlgn="base" hangingPunct="1">
        <a:spcBef>
          <a:spcPct val="20000"/>
        </a:spcBef>
        <a:spcAft>
          <a:spcPct val="0"/>
        </a:spcAft>
        <a:buFont typeface="Arial" charset="0"/>
        <a:buChar char="~"/>
        <a:defRPr sz="1200">
          <a:solidFill>
            <a:schemeClr val="tx1"/>
          </a:solidFill>
          <a:latin typeface="+mn-lt"/>
          <a:ea typeface="+mn-ea"/>
          <a:cs typeface="+mn-cs"/>
        </a:defRPr>
      </a:lvl6pPr>
      <a:lvl7pPr marL="2226047" indent="-171236" algn="l" rtl="0" eaLnBrk="1" fontAlgn="base" hangingPunct="1">
        <a:spcBef>
          <a:spcPct val="20000"/>
        </a:spcBef>
        <a:spcAft>
          <a:spcPct val="0"/>
        </a:spcAft>
        <a:buFont typeface="Arial" charset="0"/>
        <a:buChar char="~"/>
        <a:defRPr sz="1200">
          <a:solidFill>
            <a:schemeClr val="tx1"/>
          </a:solidFill>
          <a:latin typeface="+mn-lt"/>
          <a:ea typeface="+mn-ea"/>
          <a:cs typeface="+mn-cs"/>
        </a:defRPr>
      </a:lvl7pPr>
      <a:lvl8pPr marL="2568515" indent="-171236" algn="l" rtl="0" eaLnBrk="1" fontAlgn="base" hangingPunct="1">
        <a:spcBef>
          <a:spcPct val="20000"/>
        </a:spcBef>
        <a:spcAft>
          <a:spcPct val="0"/>
        </a:spcAft>
        <a:buFont typeface="Arial" charset="0"/>
        <a:buChar char="~"/>
        <a:defRPr sz="1200">
          <a:solidFill>
            <a:schemeClr val="tx1"/>
          </a:solidFill>
          <a:latin typeface="+mn-lt"/>
          <a:ea typeface="+mn-ea"/>
          <a:cs typeface="+mn-cs"/>
        </a:defRPr>
      </a:lvl8pPr>
      <a:lvl9pPr marL="2910984" indent="-171236" algn="l" rtl="0" eaLnBrk="1" fontAlgn="base" hangingPunct="1">
        <a:spcBef>
          <a:spcPct val="20000"/>
        </a:spcBef>
        <a:spcAft>
          <a:spcPct val="0"/>
        </a:spcAft>
        <a:buFont typeface="Arial" charset="0"/>
        <a:buChar char="~"/>
        <a:defRPr sz="1200">
          <a:solidFill>
            <a:schemeClr val="tx1"/>
          </a:solidFill>
          <a:latin typeface="+mn-lt"/>
          <a:ea typeface="+mn-ea"/>
          <a:cs typeface="+mn-cs"/>
        </a:defRPr>
      </a:lvl9pPr>
    </p:bodyStyle>
    <p:otherStyle>
      <a:defPPr>
        <a:defRPr lang="zh-CN"/>
      </a:defPPr>
      <a:lvl1pPr marL="0" algn="l" defTabSz="684938" rtl="0" eaLnBrk="1" latinLnBrk="0" hangingPunct="1">
        <a:defRPr sz="1300" kern="1200">
          <a:solidFill>
            <a:schemeClr val="tx1"/>
          </a:solidFill>
          <a:latin typeface="+mn-lt"/>
          <a:ea typeface="+mn-ea"/>
          <a:cs typeface="+mn-cs"/>
        </a:defRPr>
      </a:lvl1pPr>
      <a:lvl2pPr marL="342473" algn="l" defTabSz="684938" rtl="0" eaLnBrk="1" latinLnBrk="0" hangingPunct="1">
        <a:defRPr sz="1300" kern="1200">
          <a:solidFill>
            <a:schemeClr val="tx1"/>
          </a:solidFill>
          <a:latin typeface="+mn-lt"/>
          <a:ea typeface="+mn-ea"/>
          <a:cs typeface="+mn-cs"/>
        </a:defRPr>
      </a:lvl2pPr>
      <a:lvl3pPr marL="684938" algn="l" defTabSz="684938" rtl="0" eaLnBrk="1" latinLnBrk="0" hangingPunct="1">
        <a:defRPr sz="1300" kern="1200">
          <a:solidFill>
            <a:schemeClr val="tx1"/>
          </a:solidFill>
          <a:latin typeface="+mn-lt"/>
          <a:ea typeface="+mn-ea"/>
          <a:cs typeface="+mn-cs"/>
        </a:defRPr>
      </a:lvl3pPr>
      <a:lvl4pPr marL="1027407" algn="l" defTabSz="684938" rtl="0" eaLnBrk="1" latinLnBrk="0" hangingPunct="1">
        <a:defRPr sz="1300" kern="1200">
          <a:solidFill>
            <a:schemeClr val="tx1"/>
          </a:solidFill>
          <a:latin typeface="+mn-lt"/>
          <a:ea typeface="+mn-ea"/>
          <a:cs typeface="+mn-cs"/>
        </a:defRPr>
      </a:lvl4pPr>
      <a:lvl5pPr marL="1369874" algn="l" defTabSz="684938" rtl="0" eaLnBrk="1" latinLnBrk="0" hangingPunct="1">
        <a:defRPr sz="1300" kern="1200">
          <a:solidFill>
            <a:schemeClr val="tx1"/>
          </a:solidFill>
          <a:latin typeface="+mn-lt"/>
          <a:ea typeface="+mn-ea"/>
          <a:cs typeface="+mn-cs"/>
        </a:defRPr>
      </a:lvl5pPr>
      <a:lvl6pPr marL="1712342" algn="l" defTabSz="684938" rtl="0" eaLnBrk="1" latinLnBrk="0" hangingPunct="1">
        <a:defRPr sz="1300" kern="1200">
          <a:solidFill>
            <a:schemeClr val="tx1"/>
          </a:solidFill>
          <a:latin typeface="+mn-lt"/>
          <a:ea typeface="+mn-ea"/>
          <a:cs typeface="+mn-cs"/>
        </a:defRPr>
      </a:lvl6pPr>
      <a:lvl7pPr marL="2054814" algn="l" defTabSz="684938" rtl="0" eaLnBrk="1" latinLnBrk="0" hangingPunct="1">
        <a:defRPr sz="1300" kern="1200">
          <a:solidFill>
            <a:schemeClr val="tx1"/>
          </a:solidFill>
          <a:latin typeface="+mn-lt"/>
          <a:ea typeface="+mn-ea"/>
          <a:cs typeface="+mn-cs"/>
        </a:defRPr>
      </a:lvl7pPr>
      <a:lvl8pPr marL="2397280" algn="l" defTabSz="684938" rtl="0" eaLnBrk="1" latinLnBrk="0" hangingPunct="1">
        <a:defRPr sz="1300" kern="1200">
          <a:solidFill>
            <a:schemeClr val="tx1"/>
          </a:solidFill>
          <a:latin typeface="+mn-lt"/>
          <a:ea typeface="+mn-ea"/>
          <a:cs typeface="+mn-cs"/>
        </a:defRPr>
      </a:lvl8pPr>
      <a:lvl9pPr marL="2739747" algn="l" defTabSz="684938" rtl="0" eaLnBrk="1" latinLnBrk="0" hangingPunct="1">
        <a:defRPr sz="13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652463" y="621508"/>
            <a:ext cx="6850062" cy="357188"/>
          </a:xfrm>
          <a:prstGeom prst="rect">
            <a:avLst/>
          </a:prstGeom>
          <a:noFill/>
          <a:ln w="9525">
            <a:noFill/>
            <a:miter lim="800000"/>
            <a:headEnd/>
            <a:tailEnd/>
          </a:ln>
        </p:spPr>
        <p:txBody>
          <a:bodyPr vert="horz" wrap="square" lIns="58658" tIns="29334" rIns="58658" bIns="29334" numCol="1" anchor="ctr" anchorCtr="0" compatLnSpc="1">
            <a:prstTxWarp prst="textNoShape">
              <a:avLst/>
            </a:prstTxWarp>
            <a:spAutoFit/>
          </a:bodyPr>
          <a:lstStyle/>
          <a:p>
            <a:pPr lvl="0"/>
            <a:r>
              <a:rPr lang="zh-CN" altLang="en-US" smtClean="0"/>
              <a:t>单击此处编辑母版标题样式</a:t>
            </a:r>
          </a:p>
        </p:txBody>
      </p:sp>
      <p:pic>
        <p:nvPicPr>
          <p:cNvPr id="4099" name="Picture 7" descr="7"/>
          <p:cNvPicPr>
            <a:picLocks noChangeAspect="1" noChangeArrowheads="1"/>
          </p:cNvPicPr>
          <p:nvPr/>
        </p:nvPicPr>
        <p:blipFill>
          <a:blip r:embed="rId14" cstate="email"/>
          <a:srcRect/>
          <a:stretch>
            <a:fillRect/>
          </a:stretch>
        </p:blipFill>
        <p:spPr bwMode="auto">
          <a:xfrm>
            <a:off x="1" y="4666063"/>
            <a:ext cx="9142413" cy="477440"/>
          </a:xfrm>
          <a:prstGeom prst="rect">
            <a:avLst/>
          </a:prstGeom>
          <a:noFill/>
          <a:ln w="9525">
            <a:noFill/>
            <a:miter lim="800000"/>
            <a:headEnd/>
            <a:tailEnd/>
          </a:ln>
        </p:spPr>
      </p:pic>
      <p:pic>
        <p:nvPicPr>
          <p:cNvPr id="4100" name="Picture 9" descr="8"/>
          <p:cNvPicPr>
            <a:picLocks noChangeAspect="1" noChangeArrowheads="1"/>
          </p:cNvPicPr>
          <p:nvPr/>
        </p:nvPicPr>
        <p:blipFill>
          <a:blip r:embed="rId15" cstate="email"/>
          <a:srcRect/>
          <a:stretch>
            <a:fillRect/>
          </a:stretch>
        </p:blipFill>
        <p:spPr bwMode="auto">
          <a:xfrm>
            <a:off x="7508876" y="4800604"/>
            <a:ext cx="1309688" cy="232172"/>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6110298" y="4810125"/>
            <a:ext cx="1595437" cy="201216"/>
          </a:xfrm>
          <a:prstGeom prst="rect">
            <a:avLst/>
          </a:prstGeom>
          <a:noFill/>
          <a:ln w="9525" algn="ctr">
            <a:noFill/>
            <a:miter lim="800000"/>
            <a:headEnd/>
            <a:tailEnd/>
          </a:ln>
          <a:effectLst/>
        </p:spPr>
        <p:txBody>
          <a:bodyPr vert="horz" wrap="square" lIns="0" tIns="0" rIns="0" bIns="0" numCol="1" anchor="t" anchorCtr="0" compatLnSpc="1">
            <a:prstTxWarp prst="textNoShape">
              <a:avLst/>
            </a:prstTxWarp>
          </a:bodyPr>
          <a:lstStyle>
            <a:lvl1pPr algn="l">
              <a:lnSpc>
                <a:spcPct val="145000"/>
              </a:lnSpc>
              <a:defRPr sz="1000">
                <a:latin typeface="FrutigerNext LT Bold" pitchFamily="20" charset="0"/>
              </a:defRPr>
            </a:lvl1pPr>
          </a:lstStyle>
          <a:p>
            <a:pPr eaLnBrk="0" hangingPunct="0">
              <a:buClrTx/>
              <a:buFontTx/>
              <a:buNone/>
              <a:defRPr/>
            </a:pPr>
            <a:r>
              <a:rPr lang="de-DE" altLang="zh-CN" b="0">
                <a:solidFill>
                  <a:srgbClr val="000000"/>
                </a:solidFill>
                <a:ea typeface="ＭＳ Ｐゴシック" pitchFamily="34" charset="-128"/>
              </a:rPr>
              <a:t>Page </a:t>
            </a:r>
            <a:fld id="{3C1805C0-02D9-47D1-812F-294F9009989A}" type="slidenum">
              <a:rPr lang="de-DE" altLang="zh-CN" b="0">
                <a:solidFill>
                  <a:srgbClr val="000000"/>
                </a:solidFill>
                <a:ea typeface="ＭＳ Ｐゴシック" pitchFamily="34" charset="-128"/>
              </a:rPr>
              <a:pPr eaLnBrk="0" hangingPunct="0">
                <a:buClrTx/>
                <a:buFontTx/>
                <a:buNone/>
                <a:defRPr/>
              </a:pPr>
              <a:t>‹#›</a:t>
            </a:fld>
            <a:endParaRPr lang="en-GB" altLang="zh-CN" b="0">
              <a:solidFill>
                <a:srgbClr val="000000"/>
              </a:solidFill>
              <a:ea typeface="ＭＳ Ｐゴシック" pitchFamily="34" charset="-128"/>
            </a:endParaRPr>
          </a:p>
        </p:txBody>
      </p:sp>
      <p:sp>
        <p:nvSpPr>
          <p:cNvPr id="4102" name="Rectangle 12"/>
          <p:cNvSpPr>
            <a:spLocks noGrp="1" noChangeArrowheads="1"/>
          </p:cNvSpPr>
          <p:nvPr>
            <p:ph type="body" idx="1"/>
          </p:nvPr>
        </p:nvSpPr>
        <p:spPr bwMode="auto">
          <a:xfrm>
            <a:off x="652463" y="1231115"/>
            <a:ext cx="6850062" cy="2164451"/>
          </a:xfrm>
          <a:prstGeom prst="rect">
            <a:avLst/>
          </a:prstGeom>
          <a:noFill/>
          <a:ln w="9525">
            <a:noFill/>
            <a:miter lim="800000"/>
            <a:headEnd/>
            <a:tailEnd/>
          </a:ln>
        </p:spPr>
        <p:txBody>
          <a:bodyPr vert="horz" wrap="square" lIns="58679" tIns="29343" rIns="58679" bIns="29343" numCol="1" anchor="t" anchorCtr="0" compatLnSpc="1">
            <a:prstTxWarp prst="textNoShape">
              <a:avLst/>
            </a:prstTxWarp>
            <a:spAutoFit/>
          </a:bodyPr>
          <a:lstStyle/>
          <a:p>
            <a:pPr lvl="0"/>
            <a:r>
              <a:rPr lang="zh-CN" altLang="en-US" smtClean="0"/>
              <a:t>单击此处编辑母版文本样式</a:t>
            </a:r>
          </a:p>
          <a:p>
            <a:pPr lvl="1"/>
            <a:r>
              <a:rPr lang="zh-CN" altLang="en-US" smtClean="0"/>
              <a:t>单击此处编辑母版文本样式</a:t>
            </a:r>
          </a:p>
          <a:p>
            <a:pPr lvl="2"/>
            <a:r>
              <a:rPr lang="zh-CN" altLang="en-US" smtClean="0"/>
              <a:t>单击此处编辑母版文本样式</a:t>
            </a:r>
          </a:p>
          <a:p>
            <a:pPr lvl="3"/>
            <a:r>
              <a:rPr lang="zh-CN" altLang="en-US" smtClean="0"/>
              <a:t>单击此处编辑母版文本样式</a:t>
            </a:r>
          </a:p>
          <a:p>
            <a:pPr lvl="0"/>
            <a:endParaRPr lang="zh-CN" altLang="en-US" smtClean="0"/>
          </a:p>
        </p:txBody>
      </p:sp>
      <p:sp>
        <p:nvSpPr>
          <p:cNvPr id="28687" name="Text Box 15"/>
          <p:cNvSpPr txBox="1">
            <a:spLocks noChangeArrowheads="1"/>
          </p:cNvSpPr>
          <p:nvPr/>
        </p:nvSpPr>
        <p:spPr bwMode="auto">
          <a:xfrm>
            <a:off x="406408" y="4830367"/>
            <a:ext cx="2192857" cy="213176"/>
          </a:xfrm>
          <a:prstGeom prst="rect">
            <a:avLst/>
          </a:prstGeom>
          <a:noFill/>
          <a:ln w="9525">
            <a:noFill/>
            <a:miter lim="800000"/>
            <a:headEnd/>
            <a:tailEnd/>
          </a:ln>
        </p:spPr>
        <p:txBody>
          <a:bodyPr wrap="none" lIns="58649" tIns="29329" rIns="58649" bIns="29329">
            <a:spAutoFit/>
          </a:bodyPr>
          <a:lstStyle/>
          <a:p>
            <a:pPr defTabSz="587345" eaLnBrk="0" hangingPunct="0">
              <a:buClrTx/>
              <a:buFontTx/>
              <a:buNone/>
              <a:defRPr/>
            </a:pPr>
            <a:r>
              <a:rPr lang="en-US" altLang="zh-CN" sz="1000" b="0">
                <a:solidFill>
                  <a:srgbClr val="000000"/>
                </a:solidFill>
                <a:latin typeface="FrutigerNext LT Bold" pitchFamily="20" charset="0"/>
                <a:ea typeface="MS PGothic" pitchFamily="34" charset="-128"/>
              </a:rPr>
              <a:t>HUAWEI TECHNOLOGIES CO., LTD.</a:t>
            </a:r>
          </a:p>
        </p:txBody>
      </p:sp>
      <p:sp>
        <p:nvSpPr>
          <p:cNvPr id="28688" name="Rectangle 16"/>
          <p:cNvSpPr>
            <a:spLocks noChangeArrowheads="1"/>
          </p:cNvSpPr>
          <p:nvPr/>
        </p:nvSpPr>
        <p:spPr bwMode="auto">
          <a:xfrm>
            <a:off x="3762375" y="4830374"/>
            <a:ext cx="2909888" cy="213157"/>
          </a:xfrm>
          <a:prstGeom prst="rect">
            <a:avLst/>
          </a:prstGeom>
          <a:noFill/>
          <a:ln w="9525" algn="ctr">
            <a:noFill/>
            <a:miter lim="800000"/>
            <a:headEnd/>
            <a:tailEnd/>
          </a:ln>
          <a:effectLst/>
        </p:spPr>
        <p:txBody>
          <a:bodyPr lIns="58634" tIns="29320" rIns="58634" bIns="29320">
            <a:spAutoFit/>
          </a:bodyPr>
          <a:lstStyle/>
          <a:p>
            <a:pPr defTabSz="587345" eaLnBrk="0" hangingPunct="0">
              <a:buClrTx/>
              <a:buFontTx/>
              <a:buNone/>
              <a:defRPr/>
            </a:pPr>
            <a:r>
              <a:rPr lang="en-US" altLang="zh-CN" sz="1000" b="0">
                <a:solidFill>
                  <a:srgbClr val="000000"/>
                </a:solidFill>
                <a:latin typeface="FrutigerNext LT Bold" pitchFamily="20" charset="0"/>
                <a:ea typeface="MS PGothic" pitchFamily="34" charset="-128"/>
              </a:rPr>
              <a:t>All rights reserved</a:t>
            </a:r>
          </a:p>
        </p:txBody>
      </p:sp>
    </p:spTree>
  </p:cSld>
  <p:clrMap bg1="lt1" tx1="dk1" bg2="lt2" tx2="dk2" accent1="accent1" accent2="accent2" accent3="accent3" accent4="accent4" accent5="accent5" accent6="accent6" hlink="hlink" folHlink="folHlink"/>
  <p:sldLayoutIdLst>
    <p:sldLayoutId id="2147484036" r:id="rId1"/>
    <p:sldLayoutId id="2147484037" r:id="rId2"/>
    <p:sldLayoutId id="2147484038" r:id="rId3"/>
    <p:sldLayoutId id="2147484039" r:id="rId4"/>
    <p:sldLayoutId id="2147484040" r:id="rId5"/>
    <p:sldLayoutId id="2147484041" r:id="rId6"/>
    <p:sldLayoutId id="2147484042" r:id="rId7"/>
    <p:sldLayoutId id="2147484043" r:id="rId8"/>
    <p:sldLayoutId id="2147484044" r:id="rId9"/>
    <p:sldLayoutId id="2147484045" r:id="rId10"/>
    <p:sldLayoutId id="2147484046" r:id="rId11"/>
    <p:sldLayoutId id="2147484047" r:id="rId12"/>
  </p:sldLayoutIdLst>
  <p:hf sldNum="0" hdr="0" ftr="0"/>
  <p:txStyles>
    <p:titleStyle>
      <a:lvl1pPr algn="l" defTabSz="587345" rtl="0" eaLnBrk="1" fontAlgn="base" hangingPunct="1">
        <a:spcBef>
          <a:spcPct val="0"/>
        </a:spcBef>
        <a:spcAft>
          <a:spcPct val="0"/>
        </a:spcAft>
        <a:defRPr sz="1900">
          <a:solidFill>
            <a:srgbClr val="990000"/>
          </a:solidFill>
          <a:latin typeface="+mj-lt"/>
          <a:ea typeface="+mj-ea"/>
          <a:cs typeface="+mj-cs"/>
        </a:defRPr>
      </a:lvl1pPr>
      <a:lvl2pPr algn="l" defTabSz="587345" rtl="0" eaLnBrk="1" fontAlgn="base" hangingPunct="1">
        <a:spcBef>
          <a:spcPct val="0"/>
        </a:spcBef>
        <a:spcAft>
          <a:spcPct val="0"/>
        </a:spcAft>
        <a:defRPr sz="1900">
          <a:solidFill>
            <a:srgbClr val="990000"/>
          </a:solidFill>
          <a:latin typeface="Arial" charset="0"/>
          <a:ea typeface="黑体" pitchFamily="2" charset="-122"/>
        </a:defRPr>
      </a:lvl2pPr>
      <a:lvl3pPr algn="l" defTabSz="587345" rtl="0" eaLnBrk="1" fontAlgn="base" hangingPunct="1">
        <a:spcBef>
          <a:spcPct val="0"/>
        </a:spcBef>
        <a:spcAft>
          <a:spcPct val="0"/>
        </a:spcAft>
        <a:defRPr sz="1900">
          <a:solidFill>
            <a:srgbClr val="990000"/>
          </a:solidFill>
          <a:latin typeface="Arial" charset="0"/>
          <a:ea typeface="黑体" pitchFamily="2" charset="-122"/>
        </a:defRPr>
      </a:lvl3pPr>
      <a:lvl4pPr algn="l" defTabSz="587345" rtl="0" eaLnBrk="1" fontAlgn="base" hangingPunct="1">
        <a:spcBef>
          <a:spcPct val="0"/>
        </a:spcBef>
        <a:spcAft>
          <a:spcPct val="0"/>
        </a:spcAft>
        <a:defRPr sz="1900">
          <a:solidFill>
            <a:srgbClr val="990000"/>
          </a:solidFill>
          <a:latin typeface="Arial" charset="0"/>
          <a:ea typeface="黑体" pitchFamily="2" charset="-122"/>
        </a:defRPr>
      </a:lvl4pPr>
      <a:lvl5pPr algn="l" defTabSz="587345" rtl="0" eaLnBrk="1" fontAlgn="base" hangingPunct="1">
        <a:spcBef>
          <a:spcPct val="0"/>
        </a:spcBef>
        <a:spcAft>
          <a:spcPct val="0"/>
        </a:spcAft>
        <a:defRPr sz="1900">
          <a:solidFill>
            <a:srgbClr val="990000"/>
          </a:solidFill>
          <a:latin typeface="Arial" charset="0"/>
          <a:ea typeface="黑体" pitchFamily="2" charset="-122"/>
        </a:defRPr>
      </a:lvl5pPr>
      <a:lvl6pPr marL="342425" algn="l" defTabSz="587345" rtl="0" eaLnBrk="1" fontAlgn="base" hangingPunct="1">
        <a:spcBef>
          <a:spcPct val="0"/>
        </a:spcBef>
        <a:spcAft>
          <a:spcPct val="0"/>
        </a:spcAft>
        <a:defRPr sz="1900">
          <a:solidFill>
            <a:srgbClr val="990000"/>
          </a:solidFill>
          <a:latin typeface="Arial" charset="0"/>
          <a:ea typeface="黑体" pitchFamily="2" charset="-122"/>
        </a:defRPr>
      </a:lvl6pPr>
      <a:lvl7pPr marL="684841" algn="l" defTabSz="587345" rtl="0" eaLnBrk="1" fontAlgn="base" hangingPunct="1">
        <a:spcBef>
          <a:spcPct val="0"/>
        </a:spcBef>
        <a:spcAft>
          <a:spcPct val="0"/>
        </a:spcAft>
        <a:defRPr sz="1900">
          <a:solidFill>
            <a:srgbClr val="990000"/>
          </a:solidFill>
          <a:latin typeface="Arial" charset="0"/>
          <a:ea typeface="黑体" pitchFamily="2" charset="-122"/>
        </a:defRPr>
      </a:lvl7pPr>
      <a:lvl8pPr marL="1027261" algn="l" defTabSz="587345" rtl="0" eaLnBrk="1" fontAlgn="base" hangingPunct="1">
        <a:spcBef>
          <a:spcPct val="0"/>
        </a:spcBef>
        <a:spcAft>
          <a:spcPct val="0"/>
        </a:spcAft>
        <a:defRPr sz="1900">
          <a:solidFill>
            <a:srgbClr val="990000"/>
          </a:solidFill>
          <a:latin typeface="Arial" charset="0"/>
          <a:ea typeface="黑体" pitchFamily="2" charset="-122"/>
        </a:defRPr>
      </a:lvl8pPr>
      <a:lvl9pPr marL="1369680" algn="l" defTabSz="587345" rtl="0" eaLnBrk="1" fontAlgn="base" hangingPunct="1">
        <a:spcBef>
          <a:spcPct val="0"/>
        </a:spcBef>
        <a:spcAft>
          <a:spcPct val="0"/>
        </a:spcAft>
        <a:defRPr sz="1900">
          <a:solidFill>
            <a:srgbClr val="990000"/>
          </a:solidFill>
          <a:latin typeface="Arial" charset="0"/>
          <a:ea typeface="黑体" pitchFamily="2" charset="-122"/>
        </a:defRPr>
      </a:lvl9pPr>
    </p:titleStyle>
    <p:bodyStyle>
      <a:lvl1pPr marL="219959" indent="-219959" algn="l" defTabSz="587345" rtl="0" eaLnBrk="1" fontAlgn="base" hangingPunct="1">
        <a:lnSpc>
          <a:spcPct val="120000"/>
        </a:lnSpc>
        <a:spcBef>
          <a:spcPct val="20000"/>
        </a:spcBef>
        <a:spcAft>
          <a:spcPct val="20000"/>
        </a:spcAft>
        <a:buClr>
          <a:srgbClr val="990000"/>
        </a:buClr>
        <a:buSzPct val="85000"/>
        <a:buFont typeface="Wingdings" pitchFamily="2" charset="2"/>
        <a:buChar char="l"/>
        <a:defRPr>
          <a:solidFill>
            <a:schemeClr val="tx1"/>
          </a:solidFill>
          <a:latin typeface="+mn-lt"/>
          <a:ea typeface="+mn-ea"/>
          <a:cs typeface="+mn-cs"/>
        </a:defRPr>
      </a:lvl1pPr>
      <a:lvl2pPr marL="476773" indent="-183099" algn="l" defTabSz="587345" rtl="0" eaLnBrk="1" fontAlgn="base" hangingPunct="1">
        <a:lnSpc>
          <a:spcPct val="120000"/>
        </a:lnSpc>
        <a:spcBef>
          <a:spcPct val="20000"/>
        </a:spcBef>
        <a:spcAft>
          <a:spcPct val="20000"/>
        </a:spcAft>
        <a:buClr>
          <a:srgbClr val="5F5F5F"/>
        </a:buClr>
        <a:buFont typeface="Wingdings 3" pitchFamily="18" charset="2"/>
        <a:buChar char="["/>
        <a:defRPr>
          <a:solidFill>
            <a:schemeClr val="tx1"/>
          </a:solidFill>
          <a:latin typeface="+mn-lt"/>
          <a:ea typeface="+mn-ea"/>
        </a:defRPr>
      </a:lvl2pPr>
      <a:lvl3pPr marL="733588" indent="-146240" algn="l" defTabSz="587345" rtl="0" eaLnBrk="1" fontAlgn="base" hangingPunct="1">
        <a:lnSpc>
          <a:spcPct val="120000"/>
        </a:lnSpc>
        <a:spcBef>
          <a:spcPct val="20000"/>
        </a:spcBef>
        <a:spcAft>
          <a:spcPct val="20000"/>
        </a:spcAft>
        <a:buClr>
          <a:schemeClr val="tx1"/>
        </a:buClr>
        <a:buFont typeface="Arial" pitchFamily="34" charset="0"/>
        <a:buChar char="−"/>
        <a:defRPr>
          <a:solidFill>
            <a:schemeClr val="tx1"/>
          </a:solidFill>
          <a:latin typeface="+mn-lt"/>
          <a:ea typeface="+mn-ea"/>
        </a:defRPr>
      </a:lvl3pPr>
      <a:lvl4pPr marL="1027261" indent="-147430" algn="l" defTabSz="587345" rtl="0" eaLnBrk="1" fontAlgn="base" hangingPunct="1">
        <a:lnSpc>
          <a:spcPct val="120000"/>
        </a:lnSpc>
        <a:spcBef>
          <a:spcPct val="20000"/>
        </a:spcBef>
        <a:spcAft>
          <a:spcPct val="20000"/>
        </a:spcAft>
        <a:buClr>
          <a:schemeClr val="tx1"/>
        </a:buClr>
        <a:buFont typeface="Arial" pitchFamily="34" charset="0"/>
        <a:buChar char="▪"/>
        <a:defRPr>
          <a:solidFill>
            <a:schemeClr val="tx1"/>
          </a:solidFill>
          <a:latin typeface="+mn-lt"/>
          <a:ea typeface="+mn-ea"/>
        </a:defRPr>
      </a:lvl4pPr>
      <a:lvl5pPr marL="1320935" indent="-147430" algn="l" defTabSz="587345" rtl="0" eaLnBrk="1" fontAlgn="base" hangingPunct="1">
        <a:spcBef>
          <a:spcPct val="20000"/>
        </a:spcBef>
        <a:spcAft>
          <a:spcPct val="0"/>
        </a:spcAft>
        <a:buChar char="»"/>
        <a:defRPr sz="1300">
          <a:solidFill>
            <a:schemeClr val="tx1"/>
          </a:solidFill>
          <a:latin typeface="+mn-lt"/>
          <a:ea typeface="宋体" pitchFamily="2" charset="-122"/>
        </a:defRPr>
      </a:lvl5pPr>
      <a:lvl6pPr marL="1663354" indent="-147430" algn="l" defTabSz="587345" rtl="0" eaLnBrk="1" fontAlgn="base" hangingPunct="1">
        <a:spcBef>
          <a:spcPct val="20000"/>
        </a:spcBef>
        <a:spcAft>
          <a:spcPct val="0"/>
        </a:spcAft>
        <a:buChar char="»"/>
        <a:defRPr sz="1300">
          <a:solidFill>
            <a:schemeClr val="tx1"/>
          </a:solidFill>
          <a:latin typeface="+mn-lt"/>
          <a:ea typeface="宋体" pitchFamily="2" charset="-122"/>
        </a:defRPr>
      </a:lvl6pPr>
      <a:lvl7pPr marL="2005770" indent="-147430" algn="l" defTabSz="587345" rtl="0" eaLnBrk="1" fontAlgn="base" hangingPunct="1">
        <a:spcBef>
          <a:spcPct val="20000"/>
        </a:spcBef>
        <a:spcAft>
          <a:spcPct val="0"/>
        </a:spcAft>
        <a:buChar char="»"/>
        <a:defRPr sz="1300">
          <a:solidFill>
            <a:schemeClr val="tx1"/>
          </a:solidFill>
          <a:latin typeface="+mn-lt"/>
          <a:ea typeface="宋体" pitchFamily="2" charset="-122"/>
        </a:defRPr>
      </a:lvl7pPr>
      <a:lvl8pPr marL="2348194" indent="-147430" algn="l" defTabSz="587345" rtl="0" eaLnBrk="1" fontAlgn="base" hangingPunct="1">
        <a:spcBef>
          <a:spcPct val="20000"/>
        </a:spcBef>
        <a:spcAft>
          <a:spcPct val="0"/>
        </a:spcAft>
        <a:buChar char="»"/>
        <a:defRPr sz="1300">
          <a:solidFill>
            <a:schemeClr val="tx1"/>
          </a:solidFill>
          <a:latin typeface="+mn-lt"/>
          <a:ea typeface="宋体" pitchFamily="2" charset="-122"/>
        </a:defRPr>
      </a:lvl8pPr>
      <a:lvl9pPr marL="2690615" indent="-147430" algn="l" defTabSz="587345" rtl="0" eaLnBrk="1" fontAlgn="base" hangingPunct="1">
        <a:spcBef>
          <a:spcPct val="20000"/>
        </a:spcBef>
        <a:spcAft>
          <a:spcPct val="0"/>
        </a:spcAft>
        <a:buChar char="»"/>
        <a:defRPr sz="1300">
          <a:solidFill>
            <a:schemeClr val="tx1"/>
          </a:solidFill>
          <a:latin typeface="+mn-lt"/>
          <a:ea typeface="宋体" pitchFamily="2" charset="-122"/>
        </a:defRPr>
      </a:lvl9pPr>
    </p:bodyStyle>
    <p:otherStyle>
      <a:defPPr>
        <a:defRPr lang="zh-CN"/>
      </a:defPPr>
      <a:lvl1pPr marL="0" algn="l" defTabSz="684841" rtl="0" eaLnBrk="1" latinLnBrk="0" hangingPunct="1">
        <a:defRPr sz="1300" kern="1200">
          <a:solidFill>
            <a:schemeClr val="tx1"/>
          </a:solidFill>
          <a:latin typeface="+mn-lt"/>
          <a:ea typeface="+mn-ea"/>
          <a:cs typeface="+mn-cs"/>
        </a:defRPr>
      </a:lvl1pPr>
      <a:lvl2pPr marL="342425" algn="l" defTabSz="684841" rtl="0" eaLnBrk="1" latinLnBrk="0" hangingPunct="1">
        <a:defRPr sz="1300" kern="1200">
          <a:solidFill>
            <a:schemeClr val="tx1"/>
          </a:solidFill>
          <a:latin typeface="+mn-lt"/>
          <a:ea typeface="+mn-ea"/>
          <a:cs typeface="+mn-cs"/>
        </a:defRPr>
      </a:lvl2pPr>
      <a:lvl3pPr marL="684841" algn="l" defTabSz="684841" rtl="0" eaLnBrk="1" latinLnBrk="0" hangingPunct="1">
        <a:defRPr sz="1300" kern="1200">
          <a:solidFill>
            <a:schemeClr val="tx1"/>
          </a:solidFill>
          <a:latin typeface="+mn-lt"/>
          <a:ea typeface="+mn-ea"/>
          <a:cs typeface="+mn-cs"/>
        </a:defRPr>
      </a:lvl3pPr>
      <a:lvl4pPr marL="1027261" algn="l" defTabSz="684841" rtl="0" eaLnBrk="1" latinLnBrk="0" hangingPunct="1">
        <a:defRPr sz="1300" kern="1200">
          <a:solidFill>
            <a:schemeClr val="tx1"/>
          </a:solidFill>
          <a:latin typeface="+mn-lt"/>
          <a:ea typeface="+mn-ea"/>
          <a:cs typeface="+mn-cs"/>
        </a:defRPr>
      </a:lvl4pPr>
      <a:lvl5pPr marL="1369680" algn="l" defTabSz="684841" rtl="0" eaLnBrk="1" latinLnBrk="0" hangingPunct="1">
        <a:defRPr sz="1300" kern="1200">
          <a:solidFill>
            <a:schemeClr val="tx1"/>
          </a:solidFill>
          <a:latin typeface="+mn-lt"/>
          <a:ea typeface="+mn-ea"/>
          <a:cs typeface="+mn-cs"/>
        </a:defRPr>
      </a:lvl5pPr>
      <a:lvl6pPr marL="1712099" algn="l" defTabSz="684841" rtl="0" eaLnBrk="1" latinLnBrk="0" hangingPunct="1">
        <a:defRPr sz="1300" kern="1200">
          <a:solidFill>
            <a:schemeClr val="tx1"/>
          </a:solidFill>
          <a:latin typeface="+mn-lt"/>
          <a:ea typeface="+mn-ea"/>
          <a:cs typeface="+mn-cs"/>
        </a:defRPr>
      </a:lvl6pPr>
      <a:lvl7pPr marL="2054522" algn="l" defTabSz="684841" rtl="0" eaLnBrk="1" latinLnBrk="0" hangingPunct="1">
        <a:defRPr sz="1300" kern="1200">
          <a:solidFill>
            <a:schemeClr val="tx1"/>
          </a:solidFill>
          <a:latin typeface="+mn-lt"/>
          <a:ea typeface="+mn-ea"/>
          <a:cs typeface="+mn-cs"/>
        </a:defRPr>
      </a:lvl7pPr>
      <a:lvl8pPr marL="2396940" algn="l" defTabSz="684841" rtl="0" eaLnBrk="1" latinLnBrk="0" hangingPunct="1">
        <a:defRPr sz="1300" kern="1200">
          <a:solidFill>
            <a:schemeClr val="tx1"/>
          </a:solidFill>
          <a:latin typeface="+mn-lt"/>
          <a:ea typeface="+mn-ea"/>
          <a:cs typeface="+mn-cs"/>
        </a:defRPr>
      </a:lvl8pPr>
      <a:lvl9pPr marL="2739359" algn="l" defTabSz="684841" rtl="0" eaLnBrk="1" latinLnBrk="0" hangingPunct="1">
        <a:defRPr sz="13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2"/>
          <p:cNvSpPr>
            <a:spLocks noChangeArrowheads="1"/>
          </p:cNvSpPr>
          <p:nvPr/>
        </p:nvSpPr>
        <p:spPr bwMode="auto">
          <a:xfrm>
            <a:off x="0" y="2375231"/>
            <a:ext cx="9144000" cy="393938"/>
          </a:xfrm>
          <a:prstGeom prst="rect">
            <a:avLst/>
          </a:prstGeom>
          <a:solidFill>
            <a:srgbClr val="EAEAEA"/>
          </a:solidFill>
          <a:ln w="9525" algn="ctr">
            <a:noFill/>
            <a:miter lim="800000"/>
            <a:headEnd/>
            <a:tailEnd/>
          </a:ln>
          <a:effectLst/>
        </p:spPr>
        <p:txBody>
          <a:bodyPr wrap="square" lIns="91425" tIns="45712" rIns="91425" bIns="45712" anchor="ctr">
            <a:spAutoFit/>
          </a:bodyPr>
          <a:lstStyle/>
          <a:p>
            <a:pPr>
              <a:lnSpc>
                <a:spcPct val="140000"/>
              </a:lnSpc>
              <a:buClr>
                <a:srgbClr val="FF0000"/>
              </a:buClr>
              <a:buSzPct val="90000"/>
              <a:buFont typeface="Wingdings" pitchFamily="2" charset="2"/>
              <a:buChar char="l"/>
              <a:defRPr/>
            </a:pPr>
            <a:endParaRPr lang="zh-CN" altLang="en-US" sz="1400" b="1">
              <a:solidFill>
                <a:srgbClr val="000000"/>
              </a:solidFill>
              <a:latin typeface="Arial" charset="0"/>
              <a:ea typeface="华文细黑" pitchFamily="2" charset="-122"/>
            </a:endParaRPr>
          </a:p>
        </p:txBody>
      </p:sp>
    </p:spTree>
  </p:cSld>
  <p:clrMap bg1="lt1" tx1="dk1" bg2="lt2" tx2="dk2" accent1="accent1" accent2="accent2" accent3="accent3" accent4="accent4" accent5="accent5" accent6="accent6" hlink="hlink" folHlink="folHlink"/>
  <p:sldLayoutIdLst>
    <p:sldLayoutId id="2147483823" r:id="rId1"/>
    <p:sldLayoutId id="2147483850" r:id="rId2"/>
    <p:sldLayoutId id="2147483854" r:id="rId3"/>
    <p:sldLayoutId id="2147483856" r:id="rId4"/>
    <p:sldLayoutId id="2147483864" r:id="rId5"/>
    <p:sldLayoutId id="2147483867" r:id="rId6"/>
    <p:sldLayoutId id="2147483941" r:id="rId7"/>
    <p:sldLayoutId id="2147483942" r:id="rId8"/>
    <p:sldLayoutId id="2147483943" r:id="rId9"/>
    <p:sldLayoutId id="2147483944" r:id="rId10"/>
    <p:sldLayoutId id="2147483945" r:id="rId11"/>
    <p:sldLayoutId id="2147483946" r:id="rId12"/>
    <p:sldLayoutId id="2147483947" r:id="rId13"/>
    <p:sldLayoutId id="2147483948" r:id="rId14"/>
    <p:sldLayoutId id="2147483954" r:id="rId15"/>
    <p:sldLayoutId id="2147483955" r:id="rId16"/>
    <p:sldLayoutId id="2147483956" r:id="rId17"/>
    <p:sldLayoutId id="2147483957" r:id="rId18"/>
    <p:sldLayoutId id="2147483958" r:id="rId19"/>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40000"/>
        </a:lnSpc>
        <a:spcBef>
          <a:spcPct val="0"/>
        </a:spcBef>
        <a:spcAft>
          <a:spcPct val="0"/>
        </a:spcAft>
        <a:buClr>
          <a:srgbClr val="808080"/>
        </a:buClr>
        <a:buSzPct val="60000"/>
        <a:buFont typeface="Wingdings" pitchFamily="2" charset="2"/>
        <a:buChar char="l"/>
        <a:defRPr sz="2400" b="1">
          <a:solidFill>
            <a:schemeClr val="bg1"/>
          </a:solidFill>
          <a:latin typeface="FrutigerNext LT Regular" pitchFamily="34" charset="0"/>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bg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bg1"/>
          </a:solidFill>
          <a:latin typeface="FrutigerNext LT Regular" pitchFamily="34" charset="0"/>
          <a:ea typeface="+mn-ea"/>
          <a:cs typeface="+mn-cs"/>
        </a:defRPr>
      </a:lvl3pPr>
      <a:lvl4pPr marL="1600200" indent="-228600" algn="l" rtl="0" eaLnBrk="0" fontAlgn="base" hangingPunct="0">
        <a:lnSpc>
          <a:spcPct val="140000"/>
        </a:lnSpc>
        <a:spcBef>
          <a:spcPct val="0"/>
        </a:spcBef>
        <a:spcAft>
          <a:spcPct val="0"/>
        </a:spcAft>
        <a:buChar char="–"/>
        <a:defRPr sz="1400">
          <a:solidFill>
            <a:schemeClr val="bg1"/>
          </a:solidFill>
          <a:latin typeface="FrutigerNext LT Regular" pitchFamily="34" charset="0"/>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bg1"/>
          </a:solidFill>
          <a:latin typeface="FrutigerNext LT Regular"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矩形 10"/>
          <p:cNvSpPr/>
          <p:nvPr/>
        </p:nvSpPr>
        <p:spPr bwMode="auto">
          <a:xfrm>
            <a:off x="0" y="0"/>
            <a:ext cx="9144000" cy="5143500"/>
          </a:xfrm>
          <a:prstGeom prst="rect">
            <a:avLst/>
          </a:prstGeom>
          <a:solidFill>
            <a:schemeClr val="bg1">
              <a:lumMod val="95000"/>
            </a:schemeClr>
          </a:solidFill>
          <a:ln>
            <a:noFill/>
          </a:ln>
          <a:effectLst/>
          <a:extLs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Arial" charset="0"/>
              <a:ea typeface="宋体" charset="-122"/>
            </a:endParaRPr>
          </a:p>
        </p:txBody>
      </p:sp>
      <p:pic>
        <p:nvPicPr>
          <p:cNvPr id="15" name="Picture 104" descr="PPT胶片内页元素-16比9-内页灰条"/>
          <p:cNvPicPr>
            <a:picLocks noChangeAspect="1" noChangeArrowheads="1"/>
          </p:cNvPicPr>
          <p:nvPr/>
        </p:nvPicPr>
        <p:blipFill>
          <a:blip r:embed="rId14" cstate="print">
            <a:extLst>
              <a:ext uri="{28A0092B-C50C-407E-A947-70E740481C1C}">
                <a14:useLocalDpi xmlns="" xmlns:a14="http://schemas.microsoft.com/office/drawing/2010/main"/>
              </a:ext>
            </a:extLst>
          </a:blip>
          <a:srcRect/>
          <a:stretch>
            <a:fillRect/>
          </a:stretch>
        </p:blipFill>
        <p:spPr bwMode="auto">
          <a:xfrm>
            <a:off x="0" y="4668388"/>
            <a:ext cx="9144000" cy="4751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101" descr="图片3副本"/>
          <p:cNvPicPr>
            <a:picLocks noChangeAspect="1" noChangeArrowheads="1"/>
          </p:cNvPicPr>
          <p:nvPr/>
        </p:nvPicPr>
        <p:blipFill>
          <a:blip r:embed="rId15" cstate="print">
            <a:extLst>
              <a:ext uri="{28A0092B-C50C-407E-A947-70E740481C1C}">
                <a14:useLocalDpi xmlns="" xmlns:a14="http://schemas.microsoft.com/office/drawing/2010/main"/>
              </a:ext>
            </a:extLst>
          </a:blip>
          <a:srcRect/>
          <a:stretch>
            <a:fillRect/>
          </a:stretch>
        </p:blipFill>
        <p:spPr bwMode="auto">
          <a:xfrm>
            <a:off x="7637663" y="4805337"/>
            <a:ext cx="971676" cy="231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ext Box 8"/>
          <p:cNvSpPr txBox="1">
            <a:spLocks noChangeArrowheads="1"/>
          </p:cNvSpPr>
          <p:nvPr/>
        </p:nvSpPr>
        <p:spPr bwMode="auto">
          <a:xfrm>
            <a:off x="504835" y="4887509"/>
            <a:ext cx="1744813" cy="12311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800" dirty="0" smtClean="0">
                <a:latin typeface="FrutigerNext LT Bold" pitchFamily="34" charset="0"/>
                <a:ea typeface="MS PGothic" pitchFamily="34" charset="-128"/>
              </a:rPr>
              <a:t>HUAWEI TECHNOLOGIES CO., LTD.</a:t>
            </a:r>
          </a:p>
        </p:txBody>
      </p:sp>
      <p:sp>
        <p:nvSpPr>
          <p:cNvPr id="18" name="Rectangle 21"/>
          <p:cNvSpPr>
            <a:spLocks noChangeArrowheads="1"/>
          </p:cNvSpPr>
          <p:nvPr/>
        </p:nvSpPr>
        <p:spPr bwMode="auto">
          <a:xfrm>
            <a:off x="3853364" y="4887509"/>
            <a:ext cx="1149178" cy="12311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80082" tIns="0" rIns="80082" bIns="0">
            <a:spAutoFit/>
          </a:bodyPr>
          <a:lstStyle/>
          <a:p>
            <a:pPr defTabSz="801688" eaLnBrk="0" hangingPunct="0"/>
            <a:r>
              <a:rPr lang="en-US" altLang="zh-CN" sz="800" dirty="0">
                <a:latin typeface="FrutigerNext LT Bold" pitchFamily="34" charset="0"/>
                <a:ea typeface="ＭＳ Ｐゴシック" pitchFamily="34" charset="-128"/>
              </a:rPr>
              <a:t>Huawei Confidential </a:t>
            </a:r>
          </a:p>
        </p:txBody>
      </p:sp>
      <p:sp>
        <p:nvSpPr>
          <p:cNvPr id="19" name="Rectangle 5"/>
          <p:cNvSpPr>
            <a:spLocks noChangeArrowheads="1"/>
          </p:cNvSpPr>
          <p:nvPr/>
        </p:nvSpPr>
        <p:spPr bwMode="auto">
          <a:xfrm>
            <a:off x="6363528" y="4887509"/>
            <a:ext cx="2098154" cy="3417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800" dirty="0" smtClean="0">
                <a:solidFill>
                  <a:srgbClr val="000000"/>
                </a:solidFill>
                <a:latin typeface="FrutigerNext LT Bold" pitchFamily="34" charset="0"/>
                <a:ea typeface="ＭＳ Ｐゴシック" pitchFamily="34" charset="-128"/>
              </a:rPr>
              <a:t>Page </a:t>
            </a:r>
            <a:fld id="{78ECEAFF-B846-4D61-B32B-143CBFF944E0}" type="slidenum">
              <a:rPr lang="de-DE" altLang="zh-CN" sz="8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800" dirty="0">
              <a:solidFill>
                <a:srgbClr val="000000"/>
              </a:solidFill>
              <a:latin typeface="FrutigerNext LT Bold" pitchFamily="34" charset="0"/>
              <a:ea typeface="ＭＳ Ｐゴシック" pitchFamily="34" charset="-128"/>
            </a:endParaRPr>
          </a:p>
        </p:txBody>
      </p:sp>
    </p:spTree>
  </p:cSld>
  <p:clrMap bg1="lt1" tx1="dk1" bg2="lt2" tx2="dk2" accent1="accent1" accent2="accent2" accent3="accent3" accent4="accent4" accent5="accent5" accent6="accent6" hlink="hlink" folHlink="folHlink"/>
  <p:sldLayoutIdLst>
    <p:sldLayoutId id="2147483824" r:id="rId1"/>
    <p:sldLayoutId id="2147483822" r:id="rId2"/>
    <p:sldLayoutId id="2147483836" r:id="rId3"/>
    <p:sldLayoutId id="2147483865" r:id="rId4"/>
    <p:sldLayoutId id="2147483928" r:id="rId5"/>
    <p:sldLayoutId id="2147483929" r:id="rId6"/>
    <p:sldLayoutId id="2147483930" r:id="rId7"/>
    <p:sldLayoutId id="2147483931" r:id="rId8"/>
    <p:sldLayoutId id="2147483933" r:id="rId9"/>
    <p:sldLayoutId id="2147483934" r:id="rId10"/>
    <p:sldLayoutId id="2147483935" r:id="rId11"/>
    <p:sldLayoutId id="2147483959" r:id="rId1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40000"/>
        </a:lnSpc>
        <a:spcBef>
          <a:spcPct val="0"/>
        </a:spcBef>
        <a:spcAft>
          <a:spcPct val="0"/>
        </a:spcAft>
        <a:buClr>
          <a:srgbClr val="777777"/>
        </a:buClr>
        <a:buSzPct val="60000"/>
        <a:buFont typeface="Wingdings" pitchFamily="2" charset="2"/>
        <a:buChar char="l"/>
        <a:defRPr sz="2000" b="1">
          <a:solidFill>
            <a:schemeClr val="tx1"/>
          </a:solidFill>
          <a:latin typeface="FrutigerNext LT Regular" pitchFamily="34" charset="0"/>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FrutigerNext LT Regular" pitchFamily="34" charset="0"/>
          <a:ea typeface="+mn-ea"/>
          <a:cs typeface="+mn-cs"/>
        </a:defRPr>
      </a:lvl3pPr>
      <a:lvl4pPr marL="1600200" indent="-228600" algn="l" rtl="0" eaLnBrk="0" fontAlgn="base" hangingPunct="0">
        <a:lnSpc>
          <a:spcPct val="140000"/>
        </a:lnSpc>
        <a:spcBef>
          <a:spcPct val="0"/>
        </a:spcBef>
        <a:spcAft>
          <a:spcPct val="0"/>
        </a:spcAft>
        <a:buChar char="–"/>
        <a:defRPr sz="1400">
          <a:solidFill>
            <a:schemeClr val="tx1"/>
          </a:solidFill>
          <a:latin typeface="FrutigerNext LT Regular" pitchFamily="34" charset="0"/>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tx1"/>
          </a:solidFill>
          <a:latin typeface="FrutigerNext LT Regular"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p:nvSpPr>
        <p:spPr bwMode="auto">
          <a:xfrm>
            <a:off x="0" y="0"/>
            <a:ext cx="9144000" cy="5143500"/>
          </a:xfrm>
          <a:prstGeom prst="rect">
            <a:avLst/>
          </a:prstGeom>
          <a:solidFill>
            <a:schemeClr val="bg1">
              <a:lumMod val="95000"/>
            </a:schemeClr>
          </a:solidFill>
          <a:ln>
            <a:noFill/>
          </a:ln>
          <a:effectLst/>
          <a:extLs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Arial" charset="0"/>
              <a:ea typeface="宋体" charset="-122"/>
            </a:endParaRPr>
          </a:p>
        </p:txBody>
      </p:sp>
      <p:grpSp>
        <p:nvGrpSpPr>
          <p:cNvPr id="9" name="组合 8"/>
          <p:cNvGrpSpPr/>
          <p:nvPr/>
        </p:nvGrpSpPr>
        <p:grpSpPr>
          <a:xfrm>
            <a:off x="12" y="1962988"/>
            <a:ext cx="9143999" cy="3180521"/>
            <a:chOff x="0" y="2616200"/>
            <a:chExt cx="12195175" cy="4241800"/>
          </a:xfrm>
        </p:grpSpPr>
        <p:pic>
          <p:nvPicPr>
            <p:cNvPr id="10" name="Picture 79" descr="5"/>
            <p:cNvPicPr>
              <a:picLocks noChangeAspect="1" noChangeArrowheads="1"/>
            </p:cNvPicPr>
            <p:nvPr userDrawn="1"/>
          </p:nvPicPr>
          <p:blipFill>
            <a:blip r:embed="rId16" cstate="print">
              <a:extLst>
                <a:ext uri="{28A0092B-C50C-407E-A947-70E740481C1C}">
                  <a14:useLocalDpi xmlns="" xmlns:a14="http://schemas.microsoft.com/office/drawing/2010/main"/>
                </a:ext>
              </a:extLst>
            </a:blip>
            <a:srcRect/>
            <a:stretch>
              <a:fillRect/>
            </a:stretch>
          </p:blipFill>
          <p:spPr bwMode="auto">
            <a:xfrm>
              <a:off x="0" y="5616575"/>
              <a:ext cx="12195175" cy="1241425"/>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Text Box 80"/>
            <p:cNvSpPr txBox="1">
              <a:spLocks noChangeArrowheads="1"/>
            </p:cNvSpPr>
            <p:nvPr userDrawn="1"/>
          </p:nvSpPr>
          <p:spPr bwMode="auto">
            <a:xfrm>
              <a:off x="4613275" y="2616200"/>
              <a:ext cx="2796794" cy="77990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a:spAutoFit/>
            </a:bodyPr>
            <a:lstStyle/>
            <a:p>
              <a:pPr eaLnBrk="0" hangingPunct="0"/>
              <a:r>
                <a:rPr lang="en-US" altLang="zh-CN" sz="3200" dirty="0">
                  <a:solidFill>
                    <a:srgbClr val="990000"/>
                  </a:solidFill>
                  <a:latin typeface="FrutigerNext LT Medium" pitchFamily="34" charset="0"/>
                  <a:ea typeface="ＭＳ Ｐゴシック" pitchFamily="34" charset="-128"/>
                </a:rPr>
                <a:t>Thank you</a:t>
              </a:r>
            </a:p>
          </p:txBody>
        </p:sp>
        <p:sp>
          <p:nvSpPr>
            <p:cNvPr id="14" name="Text Box 81"/>
            <p:cNvSpPr txBox="1">
              <a:spLocks noChangeArrowheads="1"/>
            </p:cNvSpPr>
            <p:nvPr userDrawn="1"/>
          </p:nvSpPr>
          <p:spPr bwMode="auto">
            <a:xfrm>
              <a:off x="4683441" y="3389507"/>
              <a:ext cx="2823218" cy="49257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a:spAutoFit/>
            </a:bodyPr>
            <a:lstStyle/>
            <a:p>
              <a:pPr eaLnBrk="0" hangingPunct="0"/>
              <a:r>
                <a:rPr lang="en-US" altLang="zh-CN" sz="1800" dirty="0">
                  <a:solidFill>
                    <a:srgbClr val="666666"/>
                  </a:solidFill>
                  <a:latin typeface="FrutigerNext LT Regular" pitchFamily="34" charset="0"/>
                  <a:ea typeface="ＭＳ Ｐゴシック" pitchFamily="34" charset="-128"/>
                </a:rPr>
                <a:t>www.huawei.com</a:t>
              </a:r>
              <a:endParaRPr lang="en-US" altLang="zh-CN" sz="1600" dirty="0">
                <a:solidFill>
                  <a:srgbClr val="990000"/>
                </a:solidFill>
                <a:latin typeface="FrutigerNext LT Regular" pitchFamily="34" charset="0"/>
                <a:ea typeface="ＭＳ Ｐゴシック" pitchFamily="34" charset="-128"/>
              </a:endParaRPr>
            </a:p>
          </p:txBody>
        </p:sp>
        <p:sp>
          <p:nvSpPr>
            <p:cNvPr id="15" name="TextBox 14"/>
            <p:cNvSpPr txBox="1"/>
            <p:nvPr userDrawn="1"/>
          </p:nvSpPr>
          <p:spPr>
            <a:xfrm>
              <a:off x="865188" y="4187924"/>
              <a:ext cx="10412412" cy="1200641"/>
            </a:xfrm>
            <a:prstGeom prst="rect">
              <a:avLst/>
            </a:prstGeom>
            <a:noFill/>
          </p:spPr>
          <p:txBody>
            <a:bodyPr wrap="square" rtlCol="0">
              <a:spAutoFit/>
            </a:bodyPr>
            <a:lstStyle/>
            <a:p>
              <a:pPr algn="just">
                <a:lnSpc>
                  <a:spcPct val="100000"/>
                </a:lnSpc>
              </a:pPr>
              <a:r>
                <a:rPr lang="en-US" altLang="zh-CN" sz="1050" b="1" kern="1200" dirty="0" smtClean="0">
                  <a:solidFill>
                    <a:schemeClr val="tx1"/>
                  </a:solidFill>
                  <a:effectLst/>
                  <a:latin typeface="Calibri" pitchFamily="34" charset="0"/>
                  <a:ea typeface="宋体" charset="-122"/>
                  <a:cs typeface="+mn-cs"/>
                </a:rPr>
                <a:t>Copyright©2012 Huawei Technologies Co., Ltd. All Rights Reserved.</a:t>
              </a:r>
              <a:endParaRPr lang="zh-CN" altLang="zh-CN" sz="1050" kern="1200" dirty="0" smtClean="0">
                <a:solidFill>
                  <a:schemeClr val="tx1"/>
                </a:solidFill>
                <a:effectLst/>
                <a:latin typeface="Calibri" pitchFamily="34" charset="0"/>
                <a:ea typeface="宋体" charset="-122"/>
                <a:cs typeface="+mn-cs"/>
              </a:endParaRPr>
            </a:p>
            <a:p>
              <a:pPr algn="just">
                <a:lnSpc>
                  <a:spcPct val="100000"/>
                </a:lnSpc>
              </a:pPr>
              <a:r>
                <a:rPr lang="en-US" altLang="zh-CN" sz="1050" kern="1200" dirty="0" smtClean="0">
                  <a:solidFill>
                    <a:schemeClr val="tx1"/>
                  </a:solidFill>
                  <a:effectLst/>
                  <a:latin typeface="Calibri" pitchFamily="34" charset="0"/>
                  <a:ea typeface="宋体" charset="-122"/>
                  <a:cs typeface="+mn-cs"/>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50" kern="1200" dirty="0">
                <a:solidFill>
                  <a:schemeClr val="tx1"/>
                </a:solidFill>
                <a:effectLst/>
                <a:latin typeface="Calibri" pitchFamily="34" charset="0"/>
                <a:ea typeface="宋体" charset="-122"/>
                <a:cs typeface="+mn-cs"/>
              </a:endParaRPr>
            </a:p>
          </p:txBody>
        </p:sp>
      </p:grpSp>
    </p:spTree>
  </p:cSld>
  <p:clrMap bg1="lt1" tx1="dk1" bg2="lt2" tx2="dk2" accent1="accent1" accent2="accent2" accent3="accent3" accent4="accent4" accent5="accent5" accent6="accent6" hlink="hlink" folHlink="folHlink"/>
  <p:sldLayoutIdLst>
    <p:sldLayoutId id="2147483834" r:id="rId1"/>
    <p:sldLayoutId id="2147483846" r:id="rId2"/>
    <p:sldLayoutId id="2147483861"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84" r:id="rId12"/>
    <p:sldLayoutId id="2147483938" r:id="rId13"/>
    <p:sldLayoutId id="2147483939" r:id="rId14"/>
  </p:sldLayoutIdLst>
  <p:transition>
    <p:fade/>
  </p:transition>
  <p:timing>
    <p:tnLst>
      <p:par>
        <p:cTn id="1" dur="indefinite" restart="never" nodeType="tmRoot"/>
      </p:par>
    </p:tnLst>
  </p:timing>
  <p:txStyles>
    <p:titleStyle>
      <a:lvl1pPr algn="ctr" defTabSz="801688" rtl="0" eaLnBrk="0" fontAlgn="base" hangingPunct="0">
        <a:spcBef>
          <a:spcPct val="0"/>
        </a:spcBef>
        <a:spcAft>
          <a:spcPct val="0"/>
        </a:spcAft>
        <a:defRPr sz="3800">
          <a:solidFill>
            <a:schemeClr val="tx2"/>
          </a:solidFill>
          <a:latin typeface="+mj-lt"/>
          <a:ea typeface="+mj-ea"/>
          <a:cs typeface="+mj-cs"/>
        </a:defRPr>
      </a:lvl1pPr>
      <a:lvl2pPr algn="ctr" defTabSz="801688" rtl="0" eaLnBrk="0" fontAlgn="base" hangingPunct="0">
        <a:spcBef>
          <a:spcPct val="0"/>
        </a:spcBef>
        <a:spcAft>
          <a:spcPct val="0"/>
        </a:spcAft>
        <a:defRPr sz="3800">
          <a:solidFill>
            <a:schemeClr val="tx2"/>
          </a:solidFill>
          <a:latin typeface="Arial" charset="0"/>
          <a:ea typeface="宋体" pitchFamily="2" charset="-122"/>
        </a:defRPr>
      </a:lvl2pPr>
      <a:lvl3pPr algn="ctr" defTabSz="801688" rtl="0" eaLnBrk="0" fontAlgn="base" hangingPunct="0">
        <a:spcBef>
          <a:spcPct val="0"/>
        </a:spcBef>
        <a:spcAft>
          <a:spcPct val="0"/>
        </a:spcAft>
        <a:defRPr sz="3800">
          <a:solidFill>
            <a:schemeClr val="tx2"/>
          </a:solidFill>
          <a:latin typeface="Arial" charset="0"/>
          <a:ea typeface="宋体" pitchFamily="2" charset="-122"/>
        </a:defRPr>
      </a:lvl3pPr>
      <a:lvl4pPr algn="ctr" defTabSz="801688" rtl="0" eaLnBrk="0" fontAlgn="base" hangingPunct="0">
        <a:spcBef>
          <a:spcPct val="0"/>
        </a:spcBef>
        <a:spcAft>
          <a:spcPct val="0"/>
        </a:spcAft>
        <a:defRPr sz="3800">
          <a:solidFill>
            <a:schemeClr val="tx2"/>
          </a:solidFill>
          <a:latin typeface="Arial" charset="0"/>
          <a:ea typeface="宋体" pitchFamily="2" charset="-122"/>
        </a:defRPr>
      </a:lvl4pPr>
      <a:lvl5pPr algn="ctr" defTabSz="801688" rtl="0" eaLnBrk="0" fontAlgn="base" hangingPunct="0">
        <a:spcBef>
          <a:spcPct val="0"/>
        </a:spcBef>
        <a:spcAft>
          <a:spcPct val="0"/>
        </a:spcAft>
        <a:defRPr sz="3800">
          <a:solidFill>
            <a:schemeClr val="tx2"/>
          </a:solidFill>
          <a:latin typeface="Arial" charset="0"/>
          <a:ea typeface="宋体" pitchFamily="2" charset="-122"/>
        </a:defRPr>
      </a:lvl5pPr>
      <a:lvl6pPr marL="457200" algn="ctr" defTabSz="801688" rtl="0" fontAlgn="base">
        <a:spcBef>
          <a:spcPct val="0"/>
        </a:spcBef>
        <a:spcAft>
          <a:spcPct val="0"/>
        </a:spcAft>
        <a:defRPr sz="3800">
          <a:solidFill>
            <a:schemeClr val="tx2"/>
          </a:solidFill>
          <a:latin typeface="Arial" charset="0"/>
          <a:ea typeface="宋体" pitchFamily="2" charset="-122"/>
        </a:defRPr>
      </a:lvl6pPr>
      <a:lvl7pPr marL="914400" algn="ctr" defTabSz="801688" rtl="0" fontAlgn="base">
        <a:spcBef>
          <a:spcPct val="0"/>
        </a:spcBef>
        <a:spcAft>
          <a:spcPct val="0"/>
        </a:spcAft>
        <a:defRPr sz="3800">
          <a:solidFill>
            <a:schemeClr val="tx2"/>
          </a:solidFill>
          <a:latin typeface="Arial" charset="0"/>
          <a:ea typeface="宋体" pitchFamily="2" charset="-122"/>
        </a:defRPr>
      </a:lvl7pPr>
      <a:lvl8pPr marL="1371600" algn="ctr" defTabSz="801688" rtl="0" fontAlgn="base">
        <a:spcBef>
          <a:spcPct val="0"/>
        </a:spcBef>
        <a:spcAft>
          <a:spcPct val="0"/>
        </a:spcAft>
        <a:defRPr sz="3800">
          <a:solidFill>
            <a:schemeClr val="tx2"/>
          </a:solidFill>
          <a:latin typeface="Arial" charset="0"/>
          <a:ea typeface="宋体" pitchFamily="2" charset="-122"/>
        </a:defRPr>
      </a:lvl8pPr>
      <a:lvl9pPr marL="1828800" algn="ctr" defTabSz="801688" rtl="0" fontAlgn="base">
        <a:spcBef>
          <a:spcPct val="0"/>
        </a:spcBef>
        <a:spcAft>
          <a:spcPct val="0"/>
        </a:spcAft>
        <a:defRPr sz="3800">
          <a:solidFill>
            <a:schemeClr val="tx2"/>
          </a:solidFill>
          <a:latin typeface="Arial" charset="0"/>
          <a:ea typeface="宋体" pitchFamily="2" charset="-122"/>
        </a:defRPr>
      </a:lvl9pPr>
    </p:titleStyle>
    <p:bodyStyle>
      <a:lvl1pPr marL="300038" indent="-300038" algn="l" defTabSz="801688" rtl="0" eaLnBrk="0" fontAlgn="base" hangingPunct="0">
        <a:spcBef>
          <a:spcPct val="20000"/>
        </a:spcBef>
        <a:spcAft>
          <a:spcPct val="0"/>
        </a:spcAft>
        <a:buChar char="•"/>
        <a:defRPr sz="2800">
          <a:solidFill>
            <a:schemeClr val="tx1"/>
          </a:solidFill>
          <a:latin typeface="+mn-lt"/>
          <a:ea typeface="+mn-ea"/>
          <a:cs typeface="+mn-cs"/>
        </a:defRPr>
      </a:lvl1pPr>
      <a:lvl2pPr marL="652463" indent="-250825" algn="l" defTabSz="801688" rtl="0" eaLnBrk="0" fontAlgn="base" hangingPunct="0">
        <a:spcBef>
          <a:spcPct val="20000"/>
        </a:spcBef>
        <a:spcAft>
          <a:spcPct val="0"/>
        </a:spcAft>
        <a:buChar char="–"/>
        <a:defRPr sz="2500">
          <a:solidFill>
            <a:schemeClr val="tx1"/>
          </a:solidFill>
          <a:latin typeface="+mn-lt"/>
          <a:ea typeface="+mn-ea"/>
        </a:defRPr>
      </a:lvl2pPr>
      <a:lvl3pPr marL="1003300" indent="-201613" algn="l" defTabSz="801688" rtl="0" eaLnBrk="0" fontAlgn="base" hangingPunct="0">
        <a:spcBef>
          <a:spcPct val="20000"/>
        </a:spcBef>
        <a:spcAft>
          <a:spcPct val="0"/>
        </a:spcAft>
        <a:buChar char="•"/>
        <a:defRPr sz="2200">
          <a:solidFill>
            <a:schemeClr val="tx1"/>
          </a:solidFill>
          <a:latin typeface="+mn-lt"/>
          <a:ea typeface="+mn-ea"/>
        </a:defRPr>
      </a:lvl3pPr>
      <a:lvl4pPr marL="1401763" indent="-200025" algn="l" defTabSz="801688" rtl="0" eaLnBrk="0" fontAlgn="base" hangingPunct="0">
        <a:spcBef>
          <a:spcPct val="20000"/>
        </a:spcBef>
        <a:spcAft>
          <a:spcPct val="0"/>
        </a:spcAft>
        <a:buChar char="–"/>
        <a:defRPr sz="1700">
          <a:solidFill>
            <a:schemeClr val="tx1"/>
          </a:solidFill>
          <a:latin typeface="+mn-lt"/>
          <a:ea typeface="+mn-ea"/>
        </a:defRPr>
      </a:lvl4pPr>
      <a:lvl5pPr marL="1803400" indent="-201613" algn="l" defTabSz="801688" rtl="0" eaLnBrk="0" fontAlgn="base" hangingPunct="0">
        <a:spcBef>
          <a:spcPct val="20000"/>
        </a:spcBef>
        <a:spcAft>
          <a:spcPct val="0"/>
        </a:spcAft>
        <a:buChar char="»"/>
        <a:defRPr sz="1700">
          <a:solidFill>
            <a:schemeClr val="tx1"/>
          </a:solidFill>
          <a:latin typeface="+mn-lt"/>
          <a:ea typeface="+mn-ea"/>
        </a:defRPr>
      </a:lvl5pPr>
      <a:lvl6pPr marL="2260600" indent="-201613" algn="l" defTabSz="801688" rtl="0" fontAlgn="base">
        <a:spcBef>
          <a:spcPct val="20000"/>
        </a:spcBef>
        <a:spcAft>
          <a:spcPct val="0"/>
        </a:spcAft>
        <a:buChar char="»"/>
        <a:defRPr sz="1700">
          <a:solidFill>
            <a:schemeClr val="tx1"/>
          </a:solidFill>
          <a:latin typeface="+mn-lt"/>
          <a:ea typeface="+mn-ea"/>
        </a:defRPr>
      </a:lvl6pPr>
      <a:lvl7pPr marL="2717800" indent="-201613" algn="l" defTabSz="801688" rtl="0" fontAlgn="base">
        <a:spcBef>
          <a:spcPct val="20000"/>
        </a:spcBef>
        <a:spcAft>
          <a:spcPct val="0"/>
        </a:spcAft>
        <a:buChar char="»"/>
        <a:defRPr sz="1700">
          <a:solidFill>
            <a:schemeClr val="tx1"/>
          </a:solidFill>
          <a:latin typeface="+mn-lt"/>
          <a:ea typeface="+mn-ea"/>
        </a:defRPr>
      </a:lvl7pPr>
      <a:lvl8pPr marL="3175000" indent="-201613" algn="l" defTabSz="801688" rtl="0" fontAlgn="base">
        <a:spcBef>
          <a:spcPct val="20000"/>
        </a:spcBef>
        <a:spcAft>
          <a:spcPct val="0"/>
        </a:spcAft>
        <a:buChar char="»"/>
        <a:defRPr sz="1700">
          <a:solidFill>
            <a:schemeClr val="tx1"/>
          </a:solidFill>
          <a:latin typeface="+mn-lt"/>
          <a:ea typeface="+mn-ea"/>
        </a:defRPr>
      </a:lvl8pPr>
      <a:lvl9pPr marL="3632200" indent="-201613" algn="l" defTabSz="801688" rtl="0" fontAlgn="base">
        <a:spcBef>
          <a:spcPct val="20000"/>
        </a:spcBef>
        <a:spcAft>
          <a:spcPct val="0"/>
        </a:spcAft>
        <a:buChar char="»"/>
        <a:defRPr sz="17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 name="Picture 104" descr="PPT胶片内页元素-16比9-内页灰条"/>
          <p:cNvPicPr>
            <a:picLocks noChangeAspect="1" noChangeArrowheads="1"/>
          </p:cNvPicPr>
          <p:nvPr/>
        </p:nvPicPr>
        <p:blipFill>
          <a:blip r:embed="rId13" cstate="email">
            <a:extLst>
              <a:ext uri="{28A0092B-C50C-407E-A947-70E740481C1C}">
                <a14:useLocalDpi xmlns="" xmlns:a14="http://schemas.microsoft.com/office/drawing/2010/main" val="0"/>
              </a:ext>
            </a:extLst>
          </a:blip>
          <a:srcRect/>
          <a:stretch>
            <a:fillRect/>
          </a:stretch>
        </p:blipFill>
        <p:spPr bwMode="auto">
          <a:xfrm>
            <a:off x="1" y="4668441"/>
            <a:ext cx="9140429" cy="4750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2" name="图片 61"/>
          <p:cNvPicPr>
            <a:picLocks noChangeAspect="1"/>
          </p:cNvPicPr>
          <p:nvPr/>
        </p:nvPicPr>
        <p:blipFill>
          <a:blip r:embed="rId14" cstate="email">
            <a:extLst>
              <a:ext uri="{28A0092B-C50C-407E-A947-70E740481C1C}">
                <a14:useLocalDpi xmlns="" xmlns:a14="http://schemas.microsoft.com/office/drawing/2010/main" val="0"/>
              </a:ext>
            </a:extLst>
          </a:blip>
          <a:stretch>
            <a:fillRect/>
          </a:stretch>
        </p:blipFill>
        <p:spPr>
          <a:xfrm>
            <a:off x="2401504" y="389542"/>
            <a:ext cx="6742496" cy="4280981"/>
          </a:xfrm>
          <a:prstGeom prst="rect">
            <a:avLst/>
          </a:prstGeom>
        </p:spPr>
      </p:pic>
      <p:sp>
        <p:nvSpPr>
          <p:cNvPr id="1470550" name="Rectangle 86"/>
          <p:cNvSpPr>
            <a:spLocks noChangeArrowheads="1"/>
          </p:cNvSpPr>
          <p:nvPr/>
        </p:nvSpPr>
        <p:spPr bwMode="auto">
          <a:xfrm>
            <a:off x="5931340" y="4797030"/>
            <a:ext cx="1057000" cy="826294"/>
          </a:xfrm>
          <a:prstGeom prst="rect">
            <a:avLst/>
          </a:prstGeom>
          <a:noFill/>
          <a:ln w="9525">
            <a:noFill/>
            <a:miter lim="800000"/>
            <a:headEnd/>
            <a:tailEnd/>
          </a:ln>
          <a:effectLst/>
        </p:spPr>
        <p:txBody>
          <a:bodyPr lIns="0" tIns="0" rIns="0" bIns="0"/>
          <a:lstStyle/>
          <a:p>
            <a:pPr defTabSz="588012" eaLnBrk="0" hangingPunct="0">
              <a:lnSpc>
                <a:spcPct val="85000"/>
              </a:lnSpc>
              <a:buClrTx/>
              <a:buFontTx/>
              <a:buNone/>
            </a:pPr>
            <a:endParaRPr lang="de-DE" sz="700" b="0" dirty="0">
              <a:ea typeface="MS PGothic" pitchFamily="34" charset="-128"/>
            </a:endParaRPr>
          </a:p>
          <a:p>
            <a:pPr defTabSz="588012" eaLnBrk="0" hangingPunct="0">
              <a:lnSpc>
                <a:spcPct val="85000"/>
              </a:lnSpc>
              <a:buClrTx/>
              <a:buFontTx/>
              <a:buNone/>
            </a:pPr>
            <a:r>
              <a:rPr lang="de-DE" sz="700" b="0" dirty="0">
                <a:ea typeface="MS PGothic" pitchFamily="34" charset="-128"/>
              </a:rPr>
              <a:t>Page </a:t>
            </a:r>
            <a:fld id="{E68EC476-442B-4BB7-9603-F1440C241F3D}" type="slidenum">
              <a:rPr lang="de-DE" sz="700" b="0">
                <a:ea typeface="MS PGothic" pitchFamily="34" charset="-128"/>
              </a:rPr>
              <a:pPr defTabSz="588012" eaLnBrk="0" hangingPunct="0">
                <a:lnSpc>
                  <a:spcPct val="85000"/>
                </a:lnSpc>
                <a:buClrTx/>
                <a:buFontTx/>
                <a:buNone/>
              </a:pPr>
              <a:t>‹#›</a:t>
            </a:fld>
            <a:endParaRPr lang="en-GB" sz="700" b="0" dirty="0">
              <a:ea typeface="MS PGothic" pitchFamily="34" charset="-128"/>
            </a:endParaRPr>
          </a:p>
        </p:txBody>
      </p:sp>
      <p:pic>
        <p:nvPicPr>
          <p:cNvPr id="1470551" name="Picture 87" descr="图片3副本"/>
          <p:cNvPicPr>
            <a:picLocks noChangeAspect="1" noChangeArrowheads="1"/>
          </p:cNvPicPr>
          <p:nvPr/>
        </p:nvPicPr>
        <p:blipFill>
          <a:blip r:embed="rId15" cstate="email"/>
          <a:srcRect/>
          <a:stretch>
            <a:fillRect/>
          </a:stretch>
        </p:blipFill>
        <p:spPr bwMode="auto">
          <a:xfrm>
            <a:off x="7634681" y="4789887"/>
            <a:ext cx="971297" cy="230981"/>
          </a:xfrm>
          <a:prstGeom prst="rect">
            <a:avLst/>
          </a:prstGeom>
          <a:noFill/>
        </p:spPr>
      </p:pic>
      <p:sp>
        <p:nvSpPr>
          <p:cNvPr id="1470552" name="Rectangle 88"/>
          <p:cNvSpPr>
            <a:spLocks noGrp="1" noChangeArrowheads="1"/>
          </p:cNvSpPr>
          <p:nvPr>
            <p:ph type="title"/>
          </p:nvPr>
        </p:nvSpPr>
        <p:spPr bwMode="auto">
          <a:xfrm>
            <a:off x="585635" y="205978"/>
            <a:ext cx="8229838" cy="857250"/>
          </a:xfrm>
          <a:prstGeom prst="rect">
            <a:avLst/>
          </a:prstGeom>
          <a:noFill/>
          <a:ln w="9525" algn="ctr">
            <a:noFill/>
            <a:miter lim="800000"/>
            <a:headEnd/>
            <a:tailEnd/>
          </a:ln>
          <a:effectLst/>
        </p:spPr>
        <p:txBody>
          <a:bodyPr vert="horz" wrap="square" lIns="68562" tIns="34281" rIns="68562" bIns="34281" numCol="1" anchor="ctr" anchorCtr="0" compatLnSpc="1">
            <a:prstTxWarp prst="textNoShape">
              <a:avLst/>
            </a:prstTxWarp>
          </a:bodyPr>
          <a:lstStyle/>
          <a:p>
            <a:pPr lvl="0"/>
            <a:r>
              <a:rPr lang="zh-CN" altLang="en-US" smtClean="0"/>
              <a:t>单击此处编辑母版标题样式</a:t>
            </a:r>
          </a:p>
        </p:txBody>
      </p:sp>
      <p:sp>
        <p:nvSpPr>
          <p:cNvPr id="1470553" name="Rectangle 89"/>
          <p:cNvSpPr>
            <a:spLocks noGrp="1" noChangeArrowheads="1"/>
          </p:cNvSpPr>
          <p:nvPr>
            <p:ph type="body" idx="1"/>
          </p:nvPr>
        </p:nvSpPr>
        <p:spPr bwMode="auto">
          <a:xfrm>
            <a:off x="585635" y="1200152"/>
            <a:ext cx="8229838" cy="3394472"/>
          </a:xfrm>
          <a:prstGeom prst="rect">
            <a:avLst/>
          </a:prstGeom>
          <a:noFill/>
          <a:ln w="9525" algn="ctr">
            <a:noFill/>
            <a:miter lim="800000"/>
            <a:headEnd/>
            <a:tailEnd/>
          </a:ln>
          <a:effectLst/>
        </p:spPr>
        <p:txBody>
          <a:bodyPr vert="horz" wrap="square" lIns="68562" tIns="34281" rIns="68562" bIns="3428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470602" name="Rectangle 138"/>
          <p:cNvSpPr>
            <a:spLocks noChangeArrowheads="1"/>
          </p:cNvSpPr>
          <p:nvPr/>
        </p:nvSpPr>
        <p:spPr bwMode="auto">
          <a:xfrm>
            <a:off x="-1844988" y="396479"/>
            <a:ext cx="1844988" cy="3980259"/>
          </a:xfrm>
          <a:prstGeom prst="rect">
            <a:avLst/>
          </a:prstGeom>
          <a:noFill/>
          <a:ln w="9525">
            <a:noFill/>
            <a:miter lim="800000"/>
            <a:headEnd/>
            <a:tailEnd/>
          </a:ln>
          <a:effectLst/>
        </p:spPr>
        <p:txBody>
          <a:bodyPr lIns="65831" tIns="32916" rIns="65831" bIns="32916"/>
          <a:lstStyle/>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英文标题</a:t>
            </a:r>
            <a:r>
              <a:rPr lang="en-US" altLang="zh-CN" sz="900" b="0" dirty="0">
                <a:solidFill>
                  <a:srgbClr val="F8F8F8"/>
                </a:solidFill>
                <a:ea typeface="华文细黑" pitchFamily="2" charset="-122"/>
                <a:cs typeface="SimSun" pitchFamily="2" charset="-122"/>
              </a:rPr>
              <a:t>:32-35pt  </a:t>
            </a: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颜色</a:t>
            </a:r>
            <a:r>
              <a:rPr lang="en-US" altLang="zh-CN" sz="900" b="0" dirty="0">
                <a:solidFill>
                  <a:srgbClr val="F8F8F8"/>
                </a:solidFill>
                <a:ea typeface="华文细黑" pitchFamily="2" charset="-122"/>
                <a:cs typeface="SimSun" pitchFamily="2" charset="-122"/>
              </a:rPr>
              <a:t>: R153 G0 B0</a:t>
            </a:r>
          </a:p>
          <a:p>
            <a:pPr marL="257106" indent="-257106" algn="r">
              <a:lnSpc>
                <a:spcPct val="125000"/>
              </a:lnSpc>
              <a:spcBef>
                <a:spcPct val="20000"/>
              </a:spcBef>
              <a:buClr>
                <a:srgbClr val="990000"/>
              </a:buClr>
              <a:buFontTx/>
              <a:buNone/>
            </a:pPr>
            <a:r>
              <a:rPr lang="zh-CN" altLang="en-US" sz="900" b="0" dirty="0">
                <a:solidFill>
                  <a:srgbClr val="F8F8F8"/>
                </a:solidFill>
                <a:latin typeface="FrutigerNext LT Medium" pitchFamily="34" charset="0"/>
                <a:ea typeface="华文细黑" pitchFamily="2" charset="-122"/>
                <a:cs typeface="SimSun" pitchFamily="2" charset="-122"/>
              </a:rPr>
              <a:t>内部使用字体 </a:t>
            </a:r>
            <a:r>
              <a:rPr lang="en-US" altLang="zh-CN" sz="900" b="0" dirty="0">
                <a:solidFill>
                  <a:srgbClr val="F8F8F8"/>
                </a:solidFill>
                <a:latin typeface="FrutigerNext LT Medium" pitchFamily="34" charset="0"/>
                <a:ea typeface="华文细黑" pitchFamily="2" charset="-122"/>
                <a:cs typeface="SimSun" pitchFamily="2" charset="-122"/>
              </a:rPr>
              <a:t>:</a:t>
            </a:r>
          </a:p>
          <a:p>
            <a:pPr marL="257106" indent="-257106" algn="r">
              <a:lnSpc>
                <a:spcPct val="125000"/>
              </a:lnSpc>
              <a:spcBef>
                <a:spcPct val="20000"/>
              </a:spcBef>
              <a:buClr>
                <a:srgbClr val="990000"/>
              </a:buClr>
              <a:buFontTx/>
              <a:buNone/>
            </a:pPr>
            <a:r>
              <a:rPr lang="en-US" altLang="zh-CN" sz="900" b="0" dirty="0" err="1">
                <a:solidFill>
                  <a:srgbClr val="F8F8F8"/>
                </a:solidFill>
                <a:latin typeface="FrutigerNext LT Medium" pitchFamily="34" charset="0"/>
                <a:ea typeface="华文细黑" pitchFamily="2" charset="-122"/>
                <a:cs typeface="SimSun" pitchFamily="2" charset="-122"/>
              </a:rPr>
              <a:t>FrutigerNext</a:t>
            </a:r>
            <a:r>
              <a:rPr lang="en-US" altLang="zh-CN" sz="900" b="0" dirty="0">
                <a:solidFill>
                  <a:srgbClr val="F8F8F8"/>
                </a:solidFill>
                <a:latin typeface="FrutigerNext LT Medium" pitchFamily="34" charset="0"/>
                <a:ea typeface="华文细黑" pitchFamily="2" charset="-122"/>
                <a:cs typeface="SimSun" pitchFamily="2" charset="-122"/>
              </a:rPr>
              <a:t> LT Medium</a:t>
            </a:r>
          </a:p>
          <a:p>
            <a:pPr marL="257106" indent="-257106" algn="r">
              <a:lnSpc>
                <a:spcPct val="125000"/>
              </a:lnSpc>
              <a:spcBef>
                <a:spcPct val="20000"/>
              </a:spcBef>
              <a:buClr>
                <a:srgbClr val="990000"/>
              </a:buClr>
              <a:buFontTx/>
              <a:buNone/>
            </a:pPr>
            <a:r>
              <a:rPr lang="zh-CN" altLang="en-US" sz="900" b="0" dirty="0">
                <a:solidFill>
                  <a:srgbClr val="F8F8F8"/>
                </a:solidFill>
                <a:latin typeface="FrutigerNext LT Medium" pitchFamily="34" charset="0"/>
                <a:ea typeface="华文细黑" pitchFamily="2" charset="-122"/>
                <a:cs typeface="SimSun" pitchFamily="2" charset="-122"/>
              </a:rPr>
              <a:t>外部使用字体 </a:t>
            </a:r>
            <a:r>
              <a:rPr lang="en-US" altLang="zh-CN" sz="900" b="0" dirty="0">
                <a:solidFill>
                  <a:srgbClr val="F8F8F8"/>
                </a:solidFill>
                <a:latin typeface="FrutigerNext LT Medium" pitchFamily="34" charset="0"/>
                <a:ea typeface="华文细黑" pitchFamily="2" charset="-122"/>
                <a:cs typeface="SimSun" pitchFamily="2" charset="-122"/>
              </a:rPr>
              <a:t>: Arial</a:t>
            </a:r>
          </a:p>
          <a:p>
            <a:pPr marL="257106" indent="-257106" algn="r">
              <a:lnSpc>
                <a:spcPct val="75000"/>
              </a:lnSpc>
              <a:spcBef>
                <a:spcPct val="20000"/>
              </a:spcBef>
              <a:buClr>
                <a:srgbClr val="990000"/>
              </a:buClr>
              <a:buFontTx/>
              <a:buNone/>
            </a:pPr>
            <a:endParaRPr lang="en-US" altLang="zh-CN" sz="900" b="0" dirty="0">
              <a:solidFill>
                <a:srgbClr val="F8F8F8"/>
              </a:solidFill>
              <a:ea typeface="华文细黑" pitchFamily="2" charset="-122"/>
              <a:cs typeface="SimSun" pitchFamily="2" charset="-122"/>
            </a:endParaRP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中文标题</a:t>
            </a:r>
            <a:r>
              <a:rPr lang="en-US" altLang="zh-CN" sz="900" b="0" dirty="0">
                <a:solidFill>
                  <a:srgbClr val="F8F8F8"/>
                </a:solidFill>
                <a:ea typeface="华文细黑" pitchFamily="2" charset="-122"/>
                <a:cs typeface="SimSun" pitchFamily="2" charset="-122"/>
              </a:rPr>
              <a:t>:30-32pt  </a:t>
            </a: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颜色</a:t>
            </a:r>
            <a:r>
              <a:rPr lang="en-US" altLang="zh-CN" sz="900" b="0" dirty="0">
                <a:solidFill>
                  <a:srgbClr val="F8F8F8"/>
                </a:solidFill>
                <a:ea typeface="华文细黑" pitchFamily="2" charset="-122"/>
                <a:cs typeface="SimSun" pitchFamily="2" charset="-122"/>
              </a:rPr>
              <a:t>: R153 G0 B0</a:t>
            </a: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字体</a:t>
            </a:r>
            <a:r>
              <a:rPr lang="en-US" altLang="zh-CN" sz="900" b="0" dirty="0">
                <a:solidFill>
                  <a:srgbClr val="F8F8F8"/>
                </a:solidFill>
                <a:ea typeface="华文细黑" pitchFamily="2" charset="-122"/>
                <a:cs typeface="SimSun" pitchFamily="2" charset="-122"/>
              </a:rPr>
              <a:t>:</a:t>
            </a:r>
            <a:r>
              <a:rPr lang="zh-CN" altLang="en-US" sz="900" b="0" dirty="0">
                <a:solidFill>
                  <a:srgbClr val="F8F8F8"/>
                </a:solidFill>
                <a:ea typeface="华文细黑" pitchFamily="2" charset="-122"/>
                <a:cs typeface="SimSun" pitchFamily="2" charset="-122"/>
              </a:rPr>
              <a:t>黑体</a:t>
            </a:r>
          </a:p>
          <a:p>
            <a:pPr marL="257106" indent="-257106" algn="r">
              <a:lnSpc>
                <a:spcPct val="125000"/>
              </a:lnSpc>
              <a:spcBef>
                <a:spcPct val="20000"/>
              </a:spcBef>
              <a:buClr>
                <a:srgbClr val="990000"/>
              </a:buClr>
              <a:buFontTx/>
              <a:buNone/>
            </a:pPr>
            <a:endParaRPr lang="zh-CN" altLang="en-US" sz="900" b="0" dirty="0">
              <a:solidFill>
                <a:srgbClr val="F8F8F8"/>
              </a:solidFill>
              <a:ea typeface="华文细黑" pitchFamily="2" charset="-122"/>
              <a:cs typeface="SimSun" pitchFamily="2" charset="-122"/>
            </a:endParaRPr>
          </a:p>
          <a:p>
            <a:pPr marL="257106" indent="-257106" algn="r">
              <a:lnSpc>
                <a:spcPct val="125000"/>
              </a:lnSpc>
              <a:spcBef>
                <a:spcPct val="20000"/>
              </a:spcBef>
              <a:buClr>
                <a:srgbClr val="990000"/>
              </a:buClr>
              <a:buFontTx/>
              <a:buNone/>
            </a:pPr>
            <a:endParaRPr lang="zh-CN" altLang="en-US" sz="900" b="0" dirty="0">
              <a:solidFill>
                <a:srgbClr val="F8F8F8"/>
              </a:solidFill>
              <a:ea typeface="华文细黑" pitchFamily="2" charset="-122"/>
              <a:cs typeface="SimSun" pitchFamily="2" charset="-122"/>
            </a:endParaRPr>
          </a:p>
          <a:p>
            <a:pPr marL="257106" indent="-257106" algn="r">
              <a:lnSpc>
                <a:spcPct val="125000"/>
              </a:lnSpc>
              <a:spcBef>
                <a:spcPct val="20000"/>
              </a:spcBef>
              <a:buClr>
                <a:srgbClr val="990000"/>
              </a:buClr>
              <a:buFontTx/>
              <a:buNone/>
            </a:pPr>
            <a:endParaRPr lang="zh-CN" altLang="en-US" sz="900" b="0" dirty="0">
              <a:solidFill>
                <a:srgbClr val="F8F8F8"/>
              </a:solidFill>
              <a:ea typeface="华文细黑" pitchFamily="2" charset="-122"/>
              <a:cs typeface="SimSun" pitchFamily="2" charset="-122"/>
            </a:endParaRP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英文正文</a:t>
            </a:r>
            <a:r>
              <a:rPr lang="en-US" altLang="zh-CN" sz="900" b="0" dirty="0">
                <a:solidFill>
                  <a:srgbClr val="F8F8F8"/>
                </a:solidFill>
                <a:ea typeface="华文细黑" pitchFamily="2" charset="-122"/>
                <a:cs typeface="SimSun" pitchFamily="2" charset="-122"/>
              </a:rPr>
              <a:t>:20-22pt</a:t>
            </a: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子目录 </a:t>
            </a:r>
            <a:r>
              <a:rPr lang="en-US" altLang="zh-CN" sz="900" b="0" dirty="0">
                <a:solidFill>
                  <a:srgbClr val="F8F8F8"/>
                </a:solidFill>
                <a:ea typeface="华文细黑" pitchFamily="2" charset="-122"/>
                <a:cs typeface="SimSun" pitchFamily="2" charset="-122"/>
              </a:rPr>
              <a:t>(2-5</a:t>
            </a:r>
            <a:r>
              <a:rPr lang="zh-CN" altLang="en-US" sz="900" b="0" dirty="0">
                <a:solidFill>
                  <a:srgbClr val="F8F8F8"/>
                </a:solidFill>
                <a:ea typeface="华文细黑" pitchFamily="2" charset="-122"/>
                <a:cs typeface="SimSun" pitchFamily="2" charset="-122"/>
              </a:rPr>
              <a:t>级</a:t>
            </a:r>
            <a:r>
              <a:rPr lang="en-US" altLang="zh-CN" sz="900" b="0" dirty="0">
                <a:solidFill>
                  <a:srgbClr val="F8F8F8"/>
                </a:solidFill>
                <a:ea typeface="华文细黑" pitchFamily="2" charset="-122"/>
                <a:cs typeface="SimSun" pitchFamily="2" charset="-122"/>
              </a:rPr>
              <a:t>) :18pt  </a:t>
            </a: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颜色</a:t>
            </a:r>
            <a:r>
              <a:rPr lang="en-US" altLang="zh-CN" sz="900" b="0" dirty="0">
                <a:solidFill>
                  <a:srgbClr val="F8F8F8"/>
                </a:solidFill>
                <a:ea typeface="华文细黑" pitchFamily="2" charset="-122"/>
                <a:cs typeface="SimSun" pitchFamily="2" charset="-122"/>
              </a:rPr>
              <a:t>:</a:t>
            </a:r>
            <a:r>
              <a:rPr lang="zh-CN" altLang="en-US" sz="900" b="0" dirty="0">
                <a:solidFill>
                  <a:srgbClr val="F8F8F8"/>
                </a:solidFill>
                <a:ea typeface="华文细黑" pitchFamily="2" charset="-122"/>
                <a:cs typeface="SimSun" pitchFamily="2" charset="-122"/>
              </a:rPr>
              <a:t>黑色</a:t>
            </a:r>
          </a:p>
          <a:p>
            <a:pPr marL="257106" indent="-257106" algn="r">
              <a:lnSpc>
                <a:spcPct val="125000"/>
              </a:lnSpc>
              <a:spcBef>
                <a:spcPct val="20000"/>
              </a:spcBef>
              <a:buClr>
                <a:srgbClr val="990000"/>
              </a:buClr>
              <a:buFontTx/>
              <a:buNone/>
            </a:pPr>
            <a:r>
              <a:rPr lang="zh-CN" altLang="en-US" sz="900" b="0" dirty="0">
                <a:solidFill>
                  <a:srgbClr val="F8F8F8"/>
                </a:solidFill>
                <a:latin typeface="FrutigerNext LT Medium" pitchFamily="34" charset="0"/>
                <a:ea typeface="华文细黑" pitchFamily="2" charset="-122"/>
                <a:cs typeface="SimSun" pitchFamily="2" charset="-122"/>
              </a:rPr>
              <a:t>内部使用字体 </a:t>
            </a:r>
            <a:r>
              <a:rPr lang="en-US" altLang="zh-CN" sz="900" b="0" dirty="0">
                <a:solidFill>
                  <a:srgbClr val="F8F8F8"/>
                </a:solidFill>
                <a:latin typeface="FrutigerNext LT Medium" pitchFamily="34" charset="0"/>
                <a:ea typeface="华文细黑" pitchFamily="2" charset="-122"/>
                <a:cs typeface="SimSun" pitchFamily="2" charset="-122"/>
              </a:rPr>
              <a:t>:</a:t>
            </a:r>
          </a:p>
          <a:p>
            <a:pPr marL="257106" indent="-257106" algn="r">
              <a:lnSpc>
                <a:spcPct val="125000"/>
              </a:lnSpc>
              <a:spcBef>
                <a:spcPct val="20000"/>
              </a:spcBef>
              <a:buClr>
                <a:srgbClr val="990000"/>
              </a:buClr>
              <a:buFontTx/>
              <a:buNone/>
            </a:pPr>
            <a:r>
              <a:rPr lang="en-US" altLang="zh-CN" sz="900" b="0" dirty="0" err="1">
                <a:solidFill>
                  <a:srgbClr val="F8F8F8"/>
                </a:solidFill>
                <a:latin typeface="FrutigerNext LT Medium" pitchFamily="34" charset="0"/>
                <a:ea typeface="华文细黑" pitchFamily="2" charset="-122"/>
                <a:cs typeface="SimSun" pitchFamily="2" charset="-122"/>
              </a:rPr>
              <a:t>FrutigerNext</a:t>
            </a:r>
            <a:r>
              <a:rPr lang="en-US" altLang="zh-CN" sz="900" b="0" dirty="0">
                <a:solidFill>
                  <a:srgbClr val="F8F8F8"/>
                </a:solidFill>
                <a:latin typeface="FrutigerNext LT Medium" pitchFamily="34" charset="0"/>
                <a:ea typeface="华文细黑" pitchFamily="2" charset="-122"/>
                <a:cs typeface="SimSun" pitchFamily="2" charset="-122"/>
              </a:rPr>
              <a:t> LT Regular</a:t>
            </a:r>
          </a:p>
          <a:p>
            <a:pPr marL="257106" indent="-257106" algn="r">
              <a:lnSpc>
                <a:spcPct val="125000"/>
              </a:lnSpc>
              <a:spcBef>
                <a:spcPct val="20000"/>
              </a:spcBef>
              <a:buClr>
                <a:srgbClr val="990000"/>
              </a:buClr>
              <a:buFontTx/>
              <a:buNone/>
            </a:pPr>
            <a:r>
              <a:rPr lang="zh-CN" altLang="en-US" sz="900" b="0" dirty="0">
                <a:solidFill>
                  <a:srgbClr val="F8F8F8"/>
                </a:solidFill>
                <a:latin typeface="FrutigerNext LT Medium" pitchFamily="34" charset="0"/>
                <a:ea typeface="华文细黑" pitchFamily="2" charset="-122"/>
                <a:cs typeface="SimSun" pitchFamily="2" charset="-122"/>
              </a:rPr>
              <a:t>外部使用字体 </a:t>
            </a:r>
            <a:r>
              <a:rPr lang="en-US" altLang="zh-CN" sz="900" b="0" dirty="0">
                <a:solidFill>
                  <a:srgbClr val="F8F8F8"/>
                </a:solidFill>
                <a:latin typeface="FrutigerNext LT Medium" pitchFamily="34" charset="0"/>
                <a:ea typeface="华文细黑" pitchFamily="2" charset="-122"/>
                <a:cs typeface="SimSun" pitchFamily="2" charset="-122"/>
              </a:rPr>
              <a:t>: Arial</a:t>
            </a:r>
          </a:p>
          <a:p>
            <a:pPr marL="257106" indent="-257106" algn="r">
              <a:lnSpc>
                <a:spcPct val="75000"/>
              </a:lnSpc>
              <a:spcBef>
                <a:spcPct val="20000"/>
              </a:spcBef>
              <a:buClr>
                <a:srgbClr val="990000"/>
              </a:buClr>
              <a:buFontTx/>
              <a:buNone/>
            </a:pPr>
            <a:endParaRPr lang="en-US" altLang="zh-CN" sz="900" b="0" dirty="0">
              <a:solidFill>
                <a:srgbClr val="F8F8F8"/>
              </a:solidFill>
              <a:ea typeface="华文细黑" pitchFamily="2" charset="-122"/>
              <a:cs typeface="SimSun" pitchFamily="2" charset="-122"/>
            </a:endParaRP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中文正文</a:t>
            </a:r>
            <a:r>
              <a:rPr lang="en-US" altLang="zh-CN" sz="900" b="0" dirty="0">
                <a:solidFill>
                  <a:srgbClr val="F8F8F8"/>
                </a:solidFill>
                <a:ea typeface="华文细黑" pitchFamily="2" charset="-122"/>
                <a:cs typeface="SimSun" pitchFamily="2" charset="-122"/>
              </a:rPr>
              <a:t>:18-20pt</a:t>
            </a: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子目录</a:t>
            </a:r>
            <a:r>
              <a:rPr lang="en-US" altLang="zh-CN" sz="900" b="0" dirty="0">
                <a:solidFill>
                  <a:srgbClr val="F8F8F8"/>
                </a:solidFill>
                <a:ea typeface="华文细黑" pitchFamily="2" charset="-122"/>
                <a:cs typeface="SimSun" pitchFamily="2" charset="-122"/>
              </a:rPr>
              <a:t>(2-5</a:t>
            </a:r>
            <a:r>
              <a:rPr lang="zh-CN" altLang="en-US" sz="900" b="0" dirty="0">
                <a:solidFill>
                  <a:srgbClr val="F8F8F8"/>
                </a:solidFill>
                <a:ea typeface="华文细黑" pitchFamily="2" charset="-122"/>
                <a:cs typeface="SimSun" pitchFamily="2" charset="-122"/>
              </a:rPr>
              <a:t>级</a:t>
            </a:r>
            <a:r>
              <a:rPr lang="en-US" altLang="zh-CN" sz="900" b="0" dirty="0">
                <a:solidFill>
                  <a:srgbClr val="F8F8F8"/>
                </a:solidFill>
                <a:ea typeface="华文细黑" pitchFamily="2" charset="-122"/>
                <a:cs typeface="SimSun" pitchFamily="2" charset="-122"/>
              </a:rPr>
              <a:t>):18pt </a:t>
            </a: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颜色</a:t>
            </a:r>
            <a:r>
              <a:rPr lang="en-US" altLang="zh-CN" sz="900" b="0" dirty="0">
                <a:solidFill>
                  <a:srgbClr val="F8F8F8"/>
                </a:solidFill>
                <a:ea typeface="华文细黑" pitchFamily="2" charset="-122"/>
                <a:cs typeface="SimSun" pitchFamily="2" charset="-122"/>
              </a:rPr>
              <a:t>:</a:t>
            </a:r>
            <a:r>
              <a:rPr lang="zh-CN" altLang="en-US" sz="900" b="0" dirty="0">
                <a:solidFill>
                  <a:srgbClr val="F8F8F8"/>
                </a:solidFill>
                <a:ea typeface="华文细黑" pitchFamily="2" charset="-122"/>
                <a:cs typeface="SimSun" pitchFamily="2" charset="-122"/>
              </a:rPr>
              <a:t>黑色</a:t>
            </a: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字体</a:t>
            </a:r>
            <a:r>
              <a:rPr lang="en-US" altLang="zh-CN" sz="900" b="0" dirty="0">
                <a:solidFill>
                  <a:srgbClr val="F8F8F8"/>
                </a:solidFill>
                <a:ea typeface="华文细黑" pitchFamily="2" charset="-122"/>
                <a:cs typeface="SimSun" pitchFamily="2" charset="-122"/>
              </a:rPr>
              <a:t>:</a:t>
            </a:r>
            <a:r>
              <a:rPr lang="zh-CN" altLang="en-US" sz="900" b="0" dirty="0">
                <a:solidFill>
                  <a:srgbClr val="F8F8F8"/>
                </a:solidFill>
                <a:ea typeface="华文细黑" pitchFamily="2" charset="-122"/>
                <a:cs typeface="SimSun" pitchFamily="2" charset="-122"/>
              </a:rPr>
              <a:t>细黑体 </a:t>
            </a:r>
            <a:endParaRPr lang="zh-CN" altLang="en-US" sz="900" b="0" dirty="0">
              <a:solidFill>
                <a:srgbClr val="080808"/>
              </a:solidFill>
              <a:ea typeface="华文细黑" pitchFamily="2" charset="-122"/>
              <a:cs typeface="SimSun" pitchFamily="2" charset="-122"/>
            </a:endParaRPr>
          </a:p>
        </p:txBody>
      </p:sp>
      <p:sp>
        <p:nvSpPr>
          <p:cNvPr id="1470603" name="Rectangle 139"/>
          <p:cNvSpPr>
            <a:spLocks noChangeArrowheads="1"/>
          </p:cNvSpPr>
          <p:nvPr/>
        </p:nvSpPr>
        <p:spPr bwMode="auto">
          <a:xfrm>
            <a:off x="9268985" y="4083513"/>
            <a:ext cx="920113" cy="242362"/>
          </a:xfrm>
          <a:prstGeom prst="rect">
            <a:avLst/>
          </a:prstGeom>
          <a:solidFill>
            <a:srgbClr val="F8F8F8"/>
          </a:solidFill>
          <a:ln w="9525" algn="ctr">
            <a:noFill/>
            <a:miter lim="800000"/>
            <a:headEnd/>
            <a:tailEnd/>
          </a:ln>
          <a:effectLst/>
        </p:spPr>
        <p:txBody>
          <a:bodyPr lIns="68550" tIns="34275" rIns="68550" bIns="34275" anchor="ctr">
            <a:spAutoFit/>
          </a:bodyPr>
          <a:lstStyle/>
          <a:p>
            <a:pPr algn="ctr" defTabSz="658240" eaLnBrk="0" hangingPunct="0">
              <a:buClrTx/>
              <a:buFontTx/>
              <a:buNone/>
            </a:pPr>
            <a:endParaRPr lang="zh-CN" altLang="zh-CN" sz="1100" b="0">
              <a:latin typeface="FrutigerNext LT Regular" pitchFamily="34" charset="0"/>
              <a:ea typeface="MS PGothic" pitchFamily="34" charset="-128"/>
            </a:endParaRPr>
          </a:p>
        </p:txBody>
      </p:sp>
      <p:grpSp>
        <p:nvGrpSpPr>
          <p:cNvPr id="2" name="Group 140"/>
          <p:cNvGrpSpPr>
            <a:grpSpLocks/>
          </p:cNvGrpSpPr>
          <p:nvPr/>
        </p:nvGrpSpPr>
        <p:grpSpPr bwMode="auto">
          <a:xfrm>
            <a:off x="9352305" y="3958828"/>
            <a:ext cx="741566" cy="138113"/>
            <a:chOff x="6657" y="3492"/>
            <a:chExt cx="527" cy="121"/>
          </a:xfrm>
        </p:grpSpPr>
        <p:sp>
          <p:nvSpPr>
            <p:cNvPr id="1470605" name="Rectangle 141"/>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endParaRPr lang="zh-CN" altLang="en-US"/>
            </a:p>
          </p:txBody>
        </p:sp>
        <p:sp>
          <p:nvSpPr>
            <p:cNvPr id="1470606" name="Rectangle 142"/>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endParaRPr lang="zh-CN" altLang="en-US"/>
            </a:p>
          </p:txBody>
        </p:sp>
        <p:sp>
          <p:nvSpPr>
            <p:cNvPr id="1470607" name="Rectangle 143"/>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endParaRPr lang="zh-CN" altLang="en-US"/>
            </a:p>
          </p:txBody>
        </p:sp>
        <p:sp>
          <p:nvSpPr>
            <p:cNvPr id="1470608" name="Rectangle 144"/>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endParaRPr lang="zh-CN" altLang="en-US"/>
            </a:p>
          </p:txBody>
        </p:sp>
      </p:grpSp>
      <p:grpSp>
        <p:nvGrpSpPr>
          <p:cNvPr id="3" name="Group 145"/>
          <p:cNvGrpSpPr>
            <a:grpSpLocks/>
          </p:cNvGrpSpPr>
          <p:nvPr/>
        </p:nvGrpSpPr>
        <p:grpSpPr bwMode="auto">
          <a:xfrm>
            <a:off x="9352305" y="4652965"/>
            <a:ext cx="741566" cy="136922"/>
            <a:chOff x="6657" y="4103"/>
            <a:chExt cx="527" cy="121"/>
          </a:xfrm>
        </p:grpSpPr>
        <p:sp>
          <p:nvSpPr>
            <p:cNvPr id="1470610" name="Rectangle 146"/>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endParaRPr lang="zh-CN" altLang="en-US"/>
            </a:p>
          </p:txBody>
        </p:sp>
        <p:sp>
          <p:nvSpPr>
            <p:cNvPr id="1470611" name="Rectangle 147"/>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endParaRPr lang="zh-CN" altLang="en-US"/>
            </a:p>
          </p:txBody>
        </p:sp>
        <p:sp>
          <p:nvSpPr>
            <p:cNvPr id="1470612" name="Rectangle 148"/>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endParaRPr lang="zh-CN" altLang="en-US"/>
            </a:p>
          </p:txBody>
        </p:sp>
        <p:sp>
          <p:nvSpPr>
            <p:cNvPr id="1470613" name="Rectangle 149"/>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endParaRPr lang="zh-CN" altLang="en-US"/>
            </a:p>
          </p:txBody>
        </p:sp>
      </p:grpSp>
      <p:grpSp>
        <p:nvGrpSpPr>
          <p:cNvPr id="4" name="Group 150"/>
          <p:cNvGrpSpPr>
            <a:grpSpLocks/>
          </p:cNvGrpSpPr>
          <p:nvPr/>
        </p:nvGrpSpPr>
        <p:grpSpPr bwMode="auto">
          <a:xfrm>
            <a:off x="9352305" y="4837510"/>
            <a:ext cx="741566" cy="136922"/>
            <a:chOff x="6657" y="4266"/>
            <a:chExt cx="527" cy="121"/>
          </a:xfrm>
        </p:grpSpPr>
        <p:sp>
          <p:nvSpPr>
            <p:cNvPr id="1470615" name="Rectangle 151"/>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endParaRPr lang="zh-CN" altLang="en-US"/>
            </a:p>
          </p:txBody>
        </p:sp>
        <p:sp>
          <p:nvSpPr>
            <p:cNvPr id="1470616" name="Rectangle 152"/>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endParaRPr lang="zh-CN" altLang="en-US"/>
            </a:p>
          </p:txBody>
        </p:sp>
        <p:sp>
          <p:nvSpPr>
            <p:cNvPr id="1470617" name="Rectangle 153"/>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endParaRPr lang="zh-CN" altLang="en-US"/>
            </a:p>
          </p:txBody>
        </p:sp>
        <p:sp>
          <p:nvSpPr>
            <p:cNvPr id="1470618" name="Rectangle 154"/>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endParaRPr lang="zh-CN" altLang="en-US"/>
            </a:p>
          </p:txBody>
        </p:sp>
      </p:grpSp>
      <p:grpSp>
        <p:nvGrpSpPr>
          <p:cNvPr id="5" name="Group 155"/>
          <p:cNvGrpSpPr>
            <a:grpSpLocks/>
          </p:cNvGrpSpPr>
          <p:nvPr/>
        </p:nvGrpSpPr>
        <p:grpSpPr bwMode="auto">
          <a:xfrm>
            <a:off x="9352305" y="4145758"/>
            <a:ext cx="741566" cy="136922"/>
            <a:chOff x="6657" y="3656"/>
            <a:chExt cx="527" cy="121"/>
          </a:xfrm>
        </p:grpSpPr>
        <p:sp>
          <p:nvSpPr>
            <p:cNvPr id="1470620" name="Rectangle 156"/>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endParaRPr lang="zh-CN" altLang="en-US"/>
            </a:p>
          </p:txBody>
        </p:sp>
        <p:sp>
          <p:nvSpPr>
            <p:cNvPr id="1470621" name="Rectangle 157"/>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endParaRPr lang="zh-CN" altLang="en-US"/>
            </a:p>
          </p:txBody>
        </p:sp>
        <p:sp>
          <p:nvSpPr>
            <p:cNvPr id="1470622" name="Rectangle 158"/>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endParaRPr lang="zh-CN" altLang="en-US"/>
            </a:p>
          </p:txBody>
        </p:sp>
        <p:sp>
          <p:nvSpPr>
            <p:cNvPr id="1470623" name="Rectangle 159"/>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endParaRPr lang="zh-CN" altLang="en-US"/>
            </a:p>
          </p:txBody>
        </p:sp>
      </p:grpSp>
      <p:grpSp>
        <p:nvGrpSpPr>
          <p:cNvPr id="6" name="Group 160"/>
          <p:cNvGrpSpPr>
            <a:grpSpLocks/>
          </p:cNvGrpSpPr>
          <p:nvPr/>
        </p:nvGrpSpPr>
        <p:grpSpPr bwMode="auto">
          <a:xfrm>
            <a:off x="9352305" y="4468416"/>
            <a:ext cx="741566" cy="136922"/>
            <a:chOff x="6657" y="3941"/>
            <a:chExt cx="527" cy="121"/>
          </a:xfrm>
        </p:grpSpPr>
        <p:sp>
          <p:nvSpPr>
            <p:cNvPr id="1470625" name="Rectangle 161"/>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endParaRPr lang="zh-CN" altLang="en-US"/>
            </a:p>
          </p:txBody>
        </p:sp>
        <p:sp>
          <p:nvSpPr>
            <p:cNvPr id="1470626" name="Rectangle 162"/>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endParaRPr lang="zh-CN" altLang="en-US"/>
            </a:p>
          </p:txBody>
        </p:sp>
        <p:sp>
          <p:nvSpPr>
            <p:cNvPr id="1470627" name="Rectangle 163"/>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endParaRPr lang="zh-CN" altLang="en-US"/>
            </a:p>
          </p:txBody>
        </p:sp>
        <p:sp>
          <p:nvSpPr>
            <p:cNvPr id="1470628" name="Rectangle 164"/>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endParaRPr lang="zh-CN" altLang="en-US"/>
            </a:p>
          </p:txBody>
        </p:sp>
      </p:grpSp>
      <p:grpSp>
        <p:nvGrpSpPr>
          <p:cNvPr id="7" name="Group 165"/>
          <p:cNvGrpSpPr>
            <a:grpSpLocks/>
          </p:cNvGrpSpPr>
          <p:nvPr/>
        </p:nvGrpSpPr>
        <p:grpSpPr bwMode="auto">
          <a:xfrm>
            <a:off x="9352305" y="5023247"/>
            <a:ext cx="741566" cy="136922"/>
            <a:chOff x="6657" y="4430"/>
            <a:chExt cx="527" cy="121"/>
          </a:xfrm>
        </p:grpSpPr>
        <p:sp>
          <p:nvSpPr>
            <p:cNvPr id="1470630" name="Rectangle 166"/>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endParaRPr lang="zh-CN" altLang="en-US"/>
            </a:p>
          </p:txBody>
        </p:sp>
        <p:sp>
          <p:nvSpPr>
            <p:cNvPr id="1470631" name="Rectangle 167"/>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endParaRPr lang="zh-CN" altLang="en-US"/>
            </a:p>
          </p:txBody>
        </p:sp>
        <p:sp>
          <p:nvSpPr>
            <p:cNvPr id="1470632" name="Rectangle 168"/>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endParaRPr lang="zh-CN" altLang="en-US"/>
            </a:p>
          </p:txBody>
        </p:sp>
        <p:sp>
          <p:nvSpPr>
            <p:cNvPr id="1470633" name="Rectangle 169"/>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endParaRPr lang="zh-CN" altLang="en-US"/>
            </a:p>
          </p:txBody>
        </p:sp>
      </p:grpSp>
      <p:grpSp>
        <p:nvGrpSpPr>
          <p:cNvPr id="8" name="Group 170"/>
          <p:cNvGrpSpPr>
            <a:grpSpLocks/>
          </p:cNvGrpSpPr>
          <p:nvPr/>
        </p:nvGrpSpPr>
        <p:grpSpPr bwMode="auto">
          <a:xfrm>
            <a:off x="9352305" y="3774281"/>
            <a:ext cx="741566" cy="138113"/>
            <a:chOff x="6657" y="3329"/>
            <a:chExt cx="527" cy="122"/>
          </a:xfrm>
        </p:grpSpPr>
        <p:sp>
          <p:nvSpPr>
            <p:cNvPr id="1470635" name="Rectangle 171"/>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endParaRPr lang="zh-CN" altLang="en-US"/>
            </a:p>
          </p:txBody>
        </p:sp>
        <p:sp>
          <p:nvSpPr>
            <p:cNvPr id="1470636" name="Rectangle 172"/>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endParaRPr lang="zh-CN" altLang="en-US"/>
            </a:p>
          </p:txBody>
        </p:sp>
        <p:sp>
          <p:nvSpPr>
            <p:cNvPr id="1470637" name="Rectangle 173"/>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endParaRPr lang="zh-CN" altLang="en-US"/>
            </a:p>
          </p:txBody>
        </p:sp>
        <p:sp>
          <p:nvSpPr>
            <p:cNvPr id="1470638" name="Rectangle 174"/>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endParaRPr lang="zh-CN" altLang="en-US"/>
            </a:p>
          </p:txBody>
        </p:sp>
      </p:grpSp>
      <p:grpSp>
        <p:nvGrpSpPr>
          <p:cNvPr id="9" name="Group 175"/>
          <p:cNvGrpSpPr>
            <a:grpSpLocks/>
          </p:cNvGrpSpPr>
          <p:nvPr/>
        </p:nvGrpSpPr>
        <p:grpSpPr bwMode="auto">
          <a:xfrm>
            <a:off x="9352305" y="3450433"/>
            <a:ext cx="741566" cy="136922"/>
            <a:chOff x="6657" y="3043"/>
            <a:chExt cx="527" cy="121"/>
          </a:xfrm>
        </p:grpSpPr>
        <p:sp>
          <p:nvSpPr>
            <p:cNvPr id="1470640" name="Rectangle 176"/>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endParaRPr lang="zh-CN" altLang="en-US"/>
            </a:p>
          </p:txBody>
        </p:sp>
        <p:sp>
          <p:nvSpPr>
            <p:cNvPr id="1470641" name="Rectangle 177"/>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endParaRPr lang="zh-CN" altLang="en-US"/>
            </a:p>
          </p:txBody>
        </p:sp>
        <p:sp>
          <p:nvSpPr>
            <p:cNvPr id="1470642" name="Rectangle 178"/>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endParaRPr lang="zh-CN" altLang="en-US"/>
            </a:p>
          </p:txBody>
        </p:sp>
        <p:sp>
          <p:nvSpPr>
            <p:cNvPr id="1470643" name="Rectangle 179"/>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endParaRPr lang="zh-CN" altLang="en-US"/>
            </a:p>
          </p:txBody>
        </p:sp>
      </p:grpSp>
      <p:grpSp>
        <p:nvGrpSpPr>
          <p:cNvPr id="10" name="Group 180"/>
          <p:cNvGrpSpPr>
            <a:grpSpLocks/>
          </p:cNvGrpSpPr>
          <p:nvPr/>
        </p:nvGrpSpPr>
        <p:grpSpPr bwMode="auto">
          <a:xfrm>
            <a:off x="9352305" y="3265884"/>
            <a:ext cx="741566" cy="138113"/>
            <a:chOff x="6657" y="2881"/>
            <a:chExt cx="527" cy="121"/>
          </a:xfrm>
        </p:grpSpPr>
        <p:sp>
          <p:nvSpPr>
            <p:cNvPr id="1470645" name="Rectangle 181"/>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endParaRPr lang="zh-CN" altLang="en-US"/>
            </a:p>
          </p:txBody>
        </p:sp>
        <p:sp>
          <p:nvSpPr>
            <p:cNvPr id="1470646" name="Rectangle 182"/>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endParaRPr lang="zh-CN" altLang="en-US"/>
            </a:p>
          </p:txBody>
        </p:sp>
        <p:sp>
          <p:nvSpPr>
            <p:cNvPr id="1470647" name="Rectangle 183"/>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endParaRPr lang="zh-CN" altLang="en-US"/>
            </a:p>
          </p:txBody>
        </p:sp>
        <p:sp>
          <p:nvSpPr>
            <p:cNvPr id="1470648" name="Rectangle 184"/>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endParaRPr lang="zh-CN" altLang="en-US"/>
            </a:p>
          </p:txBody>
        </p:sp>
      </p:grpSp>
      <p:sp>
        <p:nvSpPr>
          <p:cNvPr id="1470649" name="Rectangle 185"/>
          <p:cNvSpPr>
            <a:spLocks noChangeArrowheads="1"/>
          </p:cNvSpPr>
          <p:nvPr/>
        </p:nvSpPr>
        <p:spPr bwMode="auto">
          <a:xfrm>
            <a:off x="9199945" y="1697831"/>
            <a:ext cx="1051048" cy="1990725"/>
          </a:xfrm>
          <a:prstGeom prst="rect">
            <a:avLst/>
          </a:prstGeom>
          <a:noFill/>
          <a:ln w="9525">
            <a:noFill/>
            <a:miter lim="800000"/>
            <a:headEnd/>
            <a:tailEnd/>
          </a:ln>
          <a:effectLst/>
        </p:spPr>
        <p:txBody>
          <a:bodyPr lIns="65831" tIns="32916" rIns="65831" bIns="32916"/>
          <a:lstStyle/>
          <a:p>
            <a:pPr marL="257106" indent="-257106">
              <a:lnSpc>
                <a:spcPct val="120000"/>
              </a:lnSpc>
              <a:spcBef>
                <a:spcPct val="20000"/>
              </a:spcBef>
              <a:buClr>
                <a:srgbClr val="990000"/>
              </a:buClr>
              <a:buFontTx/>
              <a:buNone/>
            </a:pPr>
            <a:r>
              <a:rPr lang="zh-CN" altLang="en-US" sz="900" b="0" dirty="0">
                <a:solidFill>
                  <a:srgbClr val="F8F8F8"/>
                </a:solidFill>
                <a:latin typeface="华文细黑" pitchFamily="2" charset="-122"/>
                <a:ea typeface="华文细黑" pitchFamily="2" charset="-122"/>
                <a:cs typeface="SimSun" pitchFamily="2" charset="-122"/>
              </a:rPr>
              <a:t>配色参考方案：</a:t>
            </a:r>
          </a:p>
          <a:p>
            <a:pPr marL="257106" indent="-257106">
              <a:lnSpc>
                <a:spcPct val="120000"/>
              </a:lnSpc>
              <a:spcBef>
                <a:spcPct val="20000"/>
              </a:spcBef>
              <a:buClr>
                <a:srgbClr val="990000"/>
              </a:buClr>
              <a:buFontTx/>
              <a:buNone/>
            </a:pPr>
            <a:r>
              <a:rPr lang="zh-CN" altLang="en-US" sz="900" b="0" dirty="0">
                <a:solidFill>
                  <a:srgbClr val="F8F8F8"/>
                </a:solidFill>
                <a:latin typeface="华文细黑" pitchFamily="2" charset="-122"/>
                <a:ea typeface="华文细黑" pitchFamily="2" charset="-122"/>
                <a:cs typeface="SimSun" pitchFamily="2" charset="-122"/>
              </a:rPr>
              <a:t>建议同一页面内不超过四种颜色，以下是９组配色方案，同一页面内只选择一组使用。</a:t>
            </a:r>
          </a:p>
          <a:p>
            <a:pPr marL="257106" indent="-257106">
              <a:lnSpc>
                <a:spcPct val="120000"/>
              </a:lnSpc>
              <a:spcBef>
                <a:spcPct val="20000"/>
              </a:spcBef>
              <a:buClr>
                <a:srgbClr val="990000"/>
              </a:buClr>
              <a:buFontTx/>
              <a:buNone/>
            </a:pPr>
            <a:r>
              <a:rPr lang="zh-CN" altLang="en-US" sz="900" b="0" dirty="0">
                <a:solidFill>
                  <a:srgbClr val="F8F8F8"/>
                </a:solidFill>
                <a:latin typeface="华文细黑" pitchFamily="2" charset="-122"/>
                <a:ea typeface="华文细黑" pitchFamily="2" charset="-122"/>
                <a:cs typeface="SimSun" pitchFamily="2" charset="-122"/>
              </a:rPr>
              <a:t>（仅供参考）</a:t>
            </a:r>
          </a:p>
        </p:txBody>
      </p:sp>
      <p:sp>
        <p:nvSpPr>
          <p:cNvPr id="1470650" name="Rectangle 186"/>
          <p:cNvSpPr>
            <a:spLocks noChangeArrowheads="1"/>
          </p:cNvSpPr>
          <p:nvPr/>
        </p:nvSpPr>
        <p:spPr bwMode="auto">
          <a:xfrm>
            <a:off x="9199945" y="-46435"/>
            <a:ext cx="1051048" cy="628651"/>
          </a:xfrm>
          <a:prstGeom prst="rect">
            <a:avLst/>
          </a:prstGeom>
          <a:noFill/>
          <a:ln w="9525">
            <a:noFill/>
            <a:miter lim="800000"/>
            <a:headEnd/>
            <a:tailEnd/>
          </a:ln>
          <a:effectLst/>
        </p:spPr>
        <p:txBody>
          <a:bodyPr lIns="65831" tIns="32916" rIns="65831" bIns="32916"/>
          <a:lstStyle/>
          <a:p>
            <a:pPr marL="257106" indent="-257106">
              <a:lnSpc>
                <a:spcPct val="120000"/>
              </a:lnSpc>
              <a:spcBef>
                <a:spcPct val="20000"/>
              </a:spcBef>
              <a:buClr>
                <a:srgbClr val="990000"/>
              </a:buClr>
              <a:buFontTx/>
              <a:buNone/>
            </a:pPr>
            <a:r>
              <a:rPr lang="zh-CN" altLang="en-US" sz="900" b="0">
                <a:solidFill>
                  <a:srgbClr val="F8F8F8"/>
                </a:solidFill>
                <a:latin typeface="华文细黑" pitchFamily="2" charset="-122"/>
                <a:ea typeface="华文细黑" pitchFamily="2" charset="-122"/>
                <a:cs typeface="SimSun" pitchFamily="2" charset="-122"/>
              </a:rPr>
              <a:t>客户或者合作伙伴的标志放在右上角</a:t>
            </a:r>
            <a:r>
              <a:rPr lang="en-US" altLang="zh-CN" sz="900" b="0">
                <a:solidFill>
                  <a:srgbClr val="F8F8F8"/>
                </a:solidFill>
                <a:latin typeface="华文细黑" pitchFamily="2" charset="-122"/>
                <a:ea typeface="华文细黑" pitchFamily="2" charset="-122"/>
                <a:cs typeface="SimSun" pitchFamily="2" charset="-122"/>
              </a:rPr>
              <a:t>.</a:t>
            </a:r>
          </a:p>
        </p:txBody>
      </p:sp>
      <p:sp>
        <p:nvSpPr>
          <p:cNvPr id="58" name="Rectangle 21"/>
          <p:cNvSpPr>
            <a:spLocks noChangeArrowheads="1"/>
          </p:cNvSpPr>
          <p:nvPr/>
        </p:nvSpPr>
        <p:spPr bwMode="auto">
          <a:xfrm>
            <a:off x="666102" y="4816817"/>
            <a:ext cx="1360385" cy="1538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0045" tIns="0" rIns="60045" bIns="0">
            <a:spAutoFit/>
          </a:bodyPr>
          <a:lstStyle>
            <a:defPPr>
              <a:defRPr lang="zh-CN"/>
            </a:defPPr>
            <a:lvl1pPr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1pPr>
            <a:lvl2pPr marL="4572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2pPr>
            <a:lvl3pPr marL="9144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3pPr>
            <a:lvl4pPr marL="13716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4pPr>
            <a:lvl5pPr marL="18288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5pPr>
            <a:lvl6pPr marL="2286000" algn="l" defTabSz="914400" rtl="0" eaLnBrk="1" latinLnBrk="0" hangingPunct="1">
              <a:defRPr b="1" kern="1200">
                <a:solidFill>
                  <a:schemeClr val="tx1"/>
                </a:solidFill>
                <a:latin typeface="Arial" charset="0"/>
                <a:ea typeface="宋体" pitchFamily="2" charset="-122"/>
                <a:cs typeface="+mn-cs"/>
              </a:defRPr>
            </a:lvl6pPr>
            <a:lvl7pPr marL="2743200" algn="l" defTabSz="914400" rtl="0" eaLnBrk="1" latinLnBrk="0" hangingPunct="1">
              <a:defRPr b="1" kern="1200">
                <a:solidFill>
                  <a:schemeClr val="tx1"/>
                </a:solidFill>
                <a:latin typeface="Arial" charset="0"/>
                <a:ea typeface="宋体" pitchFamily="2" charset="-122"/>
                <a:cs typeface="+mn-cs"/>
              </a:defRPr>
            </a:lvl7pPr>
            <a:lvl8pPr marL="3200400" algn="l" defTabSz="914400" rtl="0" eaLnBrk="1" latinLnBrk="0" hangingPunct="1">
              <a:defRPr b="1" kern="1200">
                <a:solidFill>
                  <a:schemeClr val="tx1"/>
                </a:solidFill>
                <a:latin typeface="Arial" charset="0"/>
                <a:ea typeface="宋体" pitchFamily="2" charset="-122"/>
                <a:cs typeface="+mn-cs"/>
              </a:defRPr>
            </a:lvl8pPr>
            <a:lvl9pPr marL="3657600" algn="l" defTabSz="914400" rtl="0" eaLnBrk="1" latinLnBrk="0" hangingPunct="1">
              <a:defRPr b="1" kern="1200">
                <a:solidFill>
                  <a:schemeClr val="tx1"/>
                </a:solidFill>
                <a:latin typeface="Arial" charset="0"/>
                <a:ea typeface="宋体" pitchFamily="2" charset="-122"/>
                <a:cs typeface="+mn-cs"/>
              </a:defRPr>
            </a:lvl9pPr>
          </a:lstStyle>
          <a:p>
            <a:pPr defTabSz="601106" eaLnBrk="0" hangingPunct="0">
              <a:buClrTx/>
              <a:buFontTx/>
              <a:buNone/>
            </a:pPr>
            <a:r>
              <a:rPr lang="en-US" altLang="zh-CN" sz="1000" b="0" dirty="0">
                <a:solidFill>
                  <a:schemeClr val="tx1">
                    <a:lumMod val="75000"/>
                    <a:lumOff val="25000"/>
                  </a:schemeClr>
                </a:solidFill>
                <a:latin typeface="FrutigerNext LT Bold" pitchFamily="1" charset="0"/>
                <a:ea typeface="ＭＳ Ｐゴシック" pitchFamily="34" charset="-128"/>
              </a:rPr>
              <a:t>Huawei Confidential </a:t>
            </a:r>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transition>
    <p:fade thruBlk="1"/>
  </p:transition>
  <p:timing>
    <p:tnLst>
      <p:par>
        <p:cTn id="1" dur="indefinite" restart="never" nodeType="tmRoot"/>
      </p:par>
    </p:tnLst>
  </p:timing>
  <p:txStyles>
    <p:titleStyle>
      <a:lvl1pPr algn="l" rtl="0" eaLnBrk="1" fontAlgn="base" hangingPunct="1">
        <a:spcBef>
          <a:spcPct val="0"/>
        </a:spcBef>
        <a:spcAft>
          <a:spcPct val="0"/>
        </a:spcAft>
        <a:defRPr sz="2400" b="1">
          <a:solidFill>
            <a:srgbClr val="990000"/>
          </a:solidFill>
          <a:latin typeface="+mj-lt"/>
          <a:ea typeface="+mj-ea"/>
          <a:cs typeface="+mj-cs"/>
        </a:defRPr>
      </a:lvl1pPr>
      <a:lvl2pPr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SimSun" pitchFamily="2" charset="-122"/>
        </a:defRPr>
      </a:lvl5pPr>
      <a:lvl6pPr marL="342809"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SimSun" pitchFamily="2" charset="-122"/>
        </a:defRPr>
      </a:lvl6pPr>
      <a:lvl7pPr marL="685617"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SimSun" pitchFamily="2" charset="-122"/>
        </a:defRPr>
      </a:lvl7pPr>
      <a:lvl8pPr marL="1028426"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SimSun" pitchFamily="2" charset="-122"/>
        </a:defRPr>
      </a:lvl8pPr>
      <a:lvl9pPr marL="1371234"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SimSun" pitchFamily="2" charset="-122"/>
        </a:defRPr>
      </a:lvl9pPr>
    </p:titleStyle>
    <p:bodyStyle>
      <a:lvl1pPr marL="257106" indent="-257106" algn="l" rtl="0" eaLnBrk="1" fontAlgn="base" hangingPunct="1">
        <a:spcBef>
          <a:spcPct val="20000"/>
        </a:spcBef>
        <a:spcAft>
          <a:spcPct val="0"/>
        </a:spcAft>
        <a:buClr>
          <a:srgbClr val="990000"/>
        </a:buClr>
        <a:buChar char="•"/>
        <a:defRPr sz="1800" b="1">
          <a:solidFill>
            <a:schemeClr val="tx1"/>
          </a:solidFill>
          <a:latin typeface="+mn-lt"/>
          <a:ea typeface="+mn-ea"/>
          <a:cs typeface="+mn-cs"/>
        </a:defRPr>
      </a:lvl1pPr>
      <a:lvl2pPr marL="557064" indent="-214255" algn="l" rtl="0" eaLnBrk="1" fontAlgn="base" hangingPunct="1">
        <a:spcBef>
          <a:spcPct val="20000"/>
        </a:spcBef>
        <a:spcAft>
          <a:spcPct val="0"/>
        </a:spcAft>
        <a:buFont typeface="Arial" charset="0"/>
        <a:buChar char="›"/>
        <a:defRPr sz="1500">
          <a:solidFill>
            <a:schemeClr val="tx1"/>
          </a:solidFill>
          <a:latin typeface="+mn-lt"/>
          <a:ea typeface="+mn-ea"/>
          <a:cs typeface="+mn-cs"/>
        </a:defRPr>
      </a:lvl2pPr>
      <a:lvl3pPr marL="857021" indent="-171404"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199830" indent="-171404" algn="l" rtl="0" eaLnBrk="1" fontAlgn="base" hangingPunct="1">
        <a:spcBef>
          <a:spcPct val="20000"/>
        </a:spcBef>
        <a:spcAft>
          <a:spcPct val="0"/>
        </a:spcAft>
        <a:buChar char="–"/>
        <a:defRPr sz="1200">
          <a:solidFill>
            <a:schemeClr val="tx1"/>
          </a:solidFill>
          <a:latin typeface="+mn-lt"/>
          <a:ea typeface="+mn-ea"/>
          <a:cs typeface="+mn-cs"/>
        </a:defRPr>
      </a:lvl4pPr>
      <a:lvl5pPr marL="1542639" indent="-171404" algn="l" rtl="0" eaLnBrk="1" fontAlgn="base" hangingPunct="1">
        <a:spcBef>
          <a:spcPct val="20000"/>
        </a:spcBef>
        <a:spcAft>
          <a:spcPct val="0"/>
        </a:spcAft>
        <a:buFont typeface="Arial" charset="0"/>
        <a:buChar char="~"/>
        <a:defRPr sz="1200">
          <a:solidFill>
            <a:schemeClr val="tx1"/>
          </a:solidFill>
          <a:latin typeface="+mn-lt"/>
          <a:ea typeface="+mn-ea"/>
          <a:cs typeface="+mn-cs"/>
        </a:defRPr>
      </a:lvl5pPr>
      <a:lvl6pPr marL="1885447" indent="-171404" algn="l" rtl="0" eaLnBrk="1" fontAlgn="base" hangingPunct="1">
        <a:spcBef>
          <a:spcPct val="20000"/>
        </a:spcBef>
        <a:spcAft>
          <a:spcPct val="0"/>
        </a:spcAft>
        <a:buFont typeface="Arial" charset="0"/>
        <a:buChar char="~"/>
        <a:defRPr sz="1200">
          <a:solidFill>
            <a:schemeClr val="tx1"/>
          </a:solidFill>
          <a:latin typeface="+mn-lt"/>
          <a:ea typeface="+mn-ea"/>
          <a:cs typeface="+mn-cs"/>
        </a:defRPr>
      </a:lvl6pPr>
      <a:lvl7pPr marL="2228256" indent="-171404" algn="l" rtl="0" eaLnBrk="1" fontAlgn="base" hangingPunct="1">
        <a:spcBef>
          <a:spcPct val="20000"/>
        </a:spcBef>
        <a:spcAft>
          <a:spcPct val="0"/>
        </a:spcAft>
        <a:buFont typeface="Arial" charset="0"/>
        <a:buChar char="~"/>
        <a:defRPr sz="1200">
          <a:solidFill>
            <a:schemeClr val="tx1"/>
          </a:solidFill>
          <a:latin typeface="+mn-lt"/>
          <a:ea typeface="+mn-ea"/>
          <a:cs typeface="+mn-cs"/>
        </a:defRPr>
      </a:lvl7pPr>
      <a:lvl8pPr marL="2571064" indent="-171404" algn="l" rtl="0" eaLnBrk="1" fontAlgn="base" hangingPunct="1">
        <a:spcBef>
          <a:spcPct val="20000"/>
        </a:spcBef>
        <a:spcAft>
          <a:spcPct val="0"/>
        </a:spcAft>
        <a:buFont typeface="Arial" charset="0"/>
        <a:buChar char="~"/>
        <a:defRPr sz="1200">
          <a:solidFill>
            <a:schemeClr val="tx1"/>
          </a:solidFill>
          <a:latin typeface="+mn-lt"/>
          <a:ea typeface="+mn-ea"/>
          <a:cs typeface="+mn-cs"/>
        </a:defRPr>
      </a:lvl8pPr>
      <a:lvl9pPr marL="2913873" indent="-171404" algn="l" rtl="0" eaLnBrk="1" fontAlgn="base" hangingPunct="1">
        <a:spcBef>
          <a:spcPct val="20000"/>
        </a:spcBef>
        <a:spcAft>
          <a:spcPct val="0"/>
        </a:spcAft>
        <a:buFont typeface="Arial" charset="0"/>
        <a:buChar char="~"/>
        <a:defRPr sz="1200">
          <a:solidFill>
            <a:schemeClr val="tx1"/>
          </a:solidFill>
          <a:latin typeface="+mn-lt"/>
          <a:ea typeface="+mn-ea"/>
          <a:cs typeface="+mn-cs"/>
        </a:defRPr>
      </a:lvl9pPr>
    </p:bodyStyle>
    <p:otherStyle>
      <a:defPPr>
        <a:defRPr lang="zh-CN"/>
      </a:defPPr>
      <a:lvl1pPr marL="0" algn="l" defTabSz="685617" rtl="0" eaLnBrk="1" latinLnBrk="0" hangingPunct="1">
        <a:defRPr sz="1300" kern="1200">
          <a:solidFill>
            <a:schemeClr val="tx1"/>
          </a:solidFill>
          <a:latin typeface="+mn-lt"/>
          <a:ea typeface="+mn-ea"/>
          <a:cs typeface="+mn-cs"/>
        </a:defRPr>
      </a:lvl1pPr>
      <a:lvl2pPr marL="342809" algn="l" defTabSz="685617" rtl="0" eaLnBrk="1" latinLnBrk="0" hangingPunct="1">
        <a:defRPr sz="1300" kern="1200">
          <a:solidFill>
            <a:schemeClr val="tx1"/>
          </a:solidFill>
          <a:latin typeface="+mn-lt"/>
          <a:ea typeface="+mn-ea"/>
          <a:cs typeface="+mn-cs"/>
        </a:defRPr>
      </a:lvl2pPr>
      <a:lvl3pPr marL="685617" algn="l" defTabSz="685617" rtl="0" eaLnBrk="1" latinLnBrk="0" hangingPunct="1">
        <a:defRPr sz="1300" kern="1200">
          <a:solidFill>
            <a:schemeClr val="tx1"/>
          </a:solidFill>
          <a:latin typeface="+mn-lt"/>
          <a:ea typeface="+mn-ea"/>
          <a:cs typeface="+mn-cs"/>
        </a:defRPr>
      </a:lvl3pPr>
      <a:lvl4pPr marL="1028426" algn="l" defTabSz="685617" rtl="0" eaLnBrk="1" latinLnBrk="0" hangingPunct="1">
        <a:defRPr sz="1300" kern="1200">
          <a:solidFill>
            <a:schemeClr val="tx1"/>
          </a:solidFill>
          <a:latin typeface="+mn-lt"/>
          <a:ea typeface="+mn-ea"/>
          <a:cs typeface="+mn-cs"/>
        </a:defRPr>
      </a:lvl4pPr>
      <a:lvl5pPr marL="1371234" algn="l" defTabSz="685617" rtl="0" eaLnBrk="1" latinLnBrk="0" hangingPunct="1">
        <a:defRPr sz="1300" kern="1200">
          <a:solidFill>
            <a:schemeClr val="tx1"/>
          </a:solidFill>
          <a:latin typeface="+mn-lt"/>
          <a:ea typeface="+mn-ea"/>
          <a:cs typeface="+mn-cs"/>
        </a:defRPr>
      </a:lvl5pPr>
      <a:lvl6pPr marL="1714043" algn="l" defTabSz="685617" rtl="0" eaLnBrk="1" latinLnBrk="0" hangingPunct="1">
        <a:defRPr sz="1300" kern="1200">
          <a:solidFill>
            <a:schemeClr val="tx1"/>
          </a:solidFill>
          <a:latin typeface="+mn-lt"/>
          <a:ea typeface="+mn-ea"/>
          <a:cs typeface="+mn-cs"/>
        </a:defRPr>
      </a:lvl6pPr>
      <a:lvl7pPr marL="2056851" algn="l" defTabSz="685617" rtl="0" eaLnBrk="1" latinLnBrk="0" hangingPunct="1">
        <a:defRPr sz="1300" kern="1200">
          <a:solidFill>
            <a:schemeClr val="tx1"/>
          </a:solidFill>
          <a:latin typeface="+mn-lt"/>
          <a:ea typeface="+mn-ea"/>
          <a:cs typeface="+mn-cs"/>
        </a:defRPr>
      </a:lvl7pPr>
      <a:lvl8pPr marL="2399660" algn="l" defTabSz="685617" rtl="0" eaLnBrk="1" latinLnBrk="0" hangingPunct="1">
        <a:defRPr sz="1300" kern="1200">
          <a:solidFill>
            <a:schemeClr val="tx1"/>
          </a:solidFill>
          <a:latin typeface="+mn-lt"/>
          <a:ea typeface="+mn-ea"/>
          <a:cs typeface="+mn-cs"/>
        </a:defRPr>
      </a:lvl8pPr>
      <a:lvl9pPr marL="2742468" algn="l" defTabSz="685617" rtl="0" eaLnBrk="1" latinLnBrk="0" hangingPunct="1">
        <a:defRPr sz="13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4" name="图片 53"/>
          <p:cNvPicPr>
            <a:picLocks noChangeAspect="1"/>
          </p:cNvPicPr>
          <p:nvPr/>
        </p:nvPicPr>
        <p:blipFill>
          <a:blip r:embed="rId13" cstate="email">
            <a:extLst>
              <a:ext uri="{28A0092B-C50C-407E-A947-70E740481C1C}">
                <a14:useLocalDpi xmlns="" xmlns:a14="http://schemas.microsoft.com/office/drawing/2010/main" val="0"/>
              </a:ext>
            </a:extLst>
          </a:blip>
          <a:stretch>
            <a:fillRect/>
          </a:stretch>
        </p:blipFill>
        <p:spPr>
          <a:xfrm>
            <a:off x="619" y="0"/>
            <a:ext cx="9142762" cy="5143500"/>
          </a:xfrm>
          <a:prstGeom prst="rect">
            <a:avLst/>
          </a:prstGeom>
        </p:spPr>
      </p:pic>
      <p:sp>
        <p:nvSpPr>
          <p:cNvPr id="1478692" name="Rectangle 36"/>
          <p:cNvSpPr>
            <a:spLocks noGrp="1" noChangeArrowheads="1"/>
          </p:cNvSpPr>
          <p:nvPr>
            <p:ph type="title"/>
          </p:nvPr>
        </p:nvSpPr>
        <p:spPr bwMode="auto">
          <a:xfrm>
            <a:off x="585635" y="366712"/>
            <a:ext cx="8229838" cy="857250"/>
          </a:xfrm>
          <a:prstGeom prst="rect">
            <a:avLst/>
          </a:prstGeom>
          <a:noFill/>
          <a:ln w="9525" algn="ctr">
            <a:noFill/>
            <a:miter lim="800000"/>
            <a:headEnd/>
            <a:tailEnd/>
          </a:ln>
          <a:effectLst/>
        </p:spPr>
        <p:txBody>
          <a:bodyPr vert="horz" wrap="square" lIns="68552" tIns="34276" rIns="68552" bIns="34276" numCol="1" anchor="ctr" anchorCtr="0" compatLnSpc="1">
            <a:prstTxWarp prst="textNoShape">
              <a:avLst/>
            </a:prstTxWarp>
          </a:bodyPr>
          <a:lstStyle/>
          <a:p>
            <a:pPr lvl="0"/>
            <a:r>
              <a:rPr lang="en-US" altLang="zh-CN" smtClean="0"/>
              <a:t>Content</a:t>
            </a:r>
          </a:p>
        </p:txBody>
      </p:sp>
      <p:sp>
        <p:nvSpPr>
          <p:cNvPr id="1478693" name="Rectangle 37"/>
          <p:cNvSpPr>
            <a:spLocks noGrp="1" noChangeArrowheads="1"/>
          </p:cNvSpPr>
          <p:nvPr>
            <p:ph type="body" idx="1"/>
          </p:nvPr>
        </p:nvSpPr>
        <p:spPr bwMode="auto">
          <a:xfrm>
            <a:off x="672530" y="1293019"/>
            <a:ext cx="8229838" cy="3394472"/>
          </a:xfrm>
          <a:prstGeom prst="rect">
            <a:avLst/>
          </a:prstGeom>
          <a:noFill/>
          <a:ln w="9525" algn="ctr">
            <a:noFill/>
            <a:miter lim="800000"/>
            <a:headEnd/>
            <a:tailEnd/>
          </a:ln>
          <a:effectLst/>
        </p:spPr>
        <p:txBody>
          <a:bodyPr vert="horz" wrap="square" lIns="68552" tIns="34276" rIns="68552" bIns="34276"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478742" name="Rectangle 86"/>
          <p:cNvSpPr>
            <a:spLocks noChangeArrowheads="1"/>
          </p:cNvSpPr>
          <p:nvPr/>
        </p:nvSpPr>
        <p:spPr bwMode="auto">
          <a:xfrm>
            <a:off x="-1844988" y="396479"/>
            <a:ext cx="1844988" cy="3980259"/>
          </a:xfrm>
          <a:prstGeom prst="rect">
            <a:avLst/>
          </a:prstGeom>
          <a:noFill/>
          <a:ln w="9525">
            <a:noFill/>
            <a:miter lim="800000"/>
            <a:headEnd/>
            <a:tailEnd/>
          </a:ln>
          <a:effectLst/>
        </p:spPr>
        <p:txBody>
          <a:bodyPr lIns="65822" tIns="32911" rIns="65822" bIns="32911"/>
          <a:lstStyle/>
          <a:p>
            <a:pPr marL="257070" indent="-257070" algn="r">
              <a:lnSpc>
                <a:spcPct val="125000"/>
              </a:lnSpc>
              <a:spcBef>
                <a:spcPct val="20000"/>
              </a:spcBef>
              <a:buClr>
                <a:schemeClr val="tx2"/>
              </a:buClr>
              <a:buFontTx/>
              <a:buNone/>
            </a:pPr>
            <a:r>
              <a:rPr lang="zh-CN" altLang="en-US" sz="900" b="0">
                <a:solidFill>
                  <a:srgbClr val="F8F8F8"/>
                </a:solidFill>
                <a:ea typeface="华文细黑" pitchFamily="2" charset="-122"/>
                <a:cs typeface="SimSun" pitchFamily="2" charset="-122"/>
              </a:rPr>
              <a:t>英文标题</a:t>
            </a:r>
            <a:r>
              <a:rPr lang="en-US" altLang="zh-CN" sz="900" b="0">
                <a:solidFill>
                  <a:srgbClr val="F8F8F8"/>
                </a:solidFill>
                <a:ea typeface="华文细黑" pitchFamily="2" charset="-122"/>
                <a:cs typeface="SimSun" pitchFamily="2" charset="-122"/>
              </a:rPr>
              <a:t>:32-35pt  </a:t>
            </a:r>
          </a:p>
          <a:p>
            <a:pPr marL="257070" indent="-257070" algn="r">
              <a:lnSpc>
                <a:spcPct val="125000"/>
              </a:lnSpc>
              <a:spcBef>
                <a:spcPct val="20000"/>
              </a:spcBef>
              <a:buClr>
                <a:schemeClr val="tx2"/>
              </a:buClr>
              <a:buFontTx/>
              <a:buNone/>
            </a:pPr>
            <a:r>
              <a:rPr lang="zh-CN" altLang="en-US" sz="900" b="0">
                <a:solidFill>
                  <a:srgbClr val="F8F8F8"/>
                </a:solidFill>
                <a:ea typeface="华文细黑" pitchFamily="2" charset="-122"/>
                <a:cs typeface="SimSun" pitchFamily="2" charset="-122"/>
              </a:rPr>
              <a:t>颜色</a:t>
            </a:r>
            <a:r>
              <a:rPr lang="en-US" altLang="zh-CN" sz="900" b="0">
                <a:solidFill>
                  <a:srgbClr val="F8F8F8"/>
                </a:solidFill>
                <a:ea typeface="华文细黑" pitchFamily="2" charset="-122"/>
                <a:cs typeface="SimSun" pitchFamily="2" charset="-122"/>
              </a:rPr>
              <a:t>: R153 G0 B0</a:t>
            </a:r>
          </a:p>
          <a:p>
            <a:pPr marL="257070" indent="-257070" algn="r">
              <a:lnSpc>
                <a:spcPct val="125000"/>
              </a:lnSpc>
              <a:spcBef>
                <a:spcPct val="20000"/>
              </a:spcBef>
              <a:buClr>
                <a:schemeClr val="tx2"/>
              </a:buClr>
              <a:buFontTx/>
              <a:buNone/>
            </a:pPr>
            <a:r>
              <a:rPr lang="zh-CN" altLang="en-US" sz="900" b="0">
                <a:solidFill>
                  <a:srgbClr val="F8F8F8"/>
                </a:solidFill>
                <a:latin typeface="FrutigerNext LT Medium" pitchFamily="34" charset="0"/>
                <a:ea typeface="华文细黑" pitchFamily="2" charset="-122"/>
                <a:cs typeface="SimSun" pitchFamily="2" charset="-122"/>
              </a:rPr>
              <a:t>内部使用字体 </a:t>
            </a:r>
            <a:r>
              <a:rPr lang="en-US" altLang="zh-CN" sz="900" b="0">
                <a:solidFill>
                  <a:srgbClr val="F8F8F8"/>
                </a:solidFill>
                <a:latin typeface="FrutigerNext LT Medium" pitchFamily="34" charset="0"/>
                <a:ea typeface="华文细黑" pitchFamily="2" charset="-122"/>
                <a:cs typeface="SimSun" pitchFamily="2" charset="-122"/>
              </a:rPr>
              <a:t>:</a:t>
            </a:r>
          </a:p>
          <a:p>
            <a:pPr marL="257070" indent="-257070" algn="r">
              <a:lnSpc>
                <a:spcPct val="125000"/>
              </a:lnSpc>
              <a:spcBef>
                <a:spcPct val="20000"/>
              </a:spcBef>
              <a:buClr>
                <a:schemeClr val="tx2"/>
              </a:buClr>
              <a:buFontTx/>
              <a:buNone/>
            </a:pPr>
            <a:r>
              <a:rPr lang="en-US" altLang="zh-CN" sz="900" b="0">
                <a:solidFill>
                  <a:srgbClr val="F8F8F8"/>
                </a:solidFill>
                <a:latin typeface="FrutigerNext LT Medium" pitchFamily="34" charset="0"/>
                <a:ea typeface="华文细黑" pitchFamily="2" charset="-122"/>
                <a:cs typeface="SimSun" pitchFamily="2" charset="-122"/>
              </a:rPr>
              <a:t>FrutigerNext LT Medium</a:t>
            </a:r>
          </a:p>
          <a:p>
            <a:pPr marL="257070" indent="-257070" algn="r">
              <a:lnSpc>
                <a:spcPct val="125000"/>
              </a:lnSpc>
              <a:spcBef>
                <a:spcPct val="20000"/>
              </a:spcBef>
              <a:buClr>
                <a:schemeClr val="tx2"/>
              </a:buClr>
              <a:buFontTx/>
              <a:buNone/>
            </a:pPr>
            <a:r>
              <a:rPr lang="zh-CN" altLang="en-US" sz="900" b="0">
                <a:solidFill>
                  <a:srgbClr val="F8F8F8"/>
                </a:solidFill>
                <a:latin typeface="FrutigerNext LT Medium" pitchFamily="34" charset="0"/>
                <a:ea typeface="华文细黑" pitchFamily="2" charset="-122"/>
                <a:cs typeface="SimSun" pitchFamily="2" charset="-122"/>
              </a:rPr>
              <a:t>外部使用字体 </a:t>
            </a:r>
            <a:r>
              <a:rPr lang="en-US" altLang="zh-CN" sz="900" b="0">
                <a:solidFill>
                  <a:srgbClr val="F8F8F8"/>
                </a:solidFill>
                <a:latin typeface="FrutigerNext LT Medium" pitchFamily="34" charset="0"/>
                <a:ea typeface="华文细黑" pitchFamily="2" charset="-122"/>
                <a:cs typeface="SimSun" pitchFamily="2" charset="-122"/>
              </a:rPr>
              <a:t>: Arial</a:t>
            </a:r>
          </a:p>
          <a:p>
            <a:pPr marL="257070" indent="-257070" algn="r">
              <a:lnSpc>
                <a:spcPct val="75000"/>
              </a:lnSpc>
              <a:spcBef>
                <a:spcPct val="20000"/>
              </a:spcBef>
              <a:buClr>
                <a:schemeClr val="tx2"/>
              </a:buClr>
              <a:buFontTx/>
              <a:buNone/>
            </a:pPr>
            <a:endParaRPr lang="en-US" altLang="zh-CN" sz="900" b="0">
              <a:solidFill>
                <a:srgbClr val="F8F8F8"/>
              </a:solidFill>
              <a:ea typeface="华文细黑" pitchFamily="2" charset="-122"/>
              <a:cs typeface="SimSun" pitchFamily="2" charset="-122"/>
            </a:endParaRPr>
          </a:p>
          <a:p>
            <a:pPr marL="257070" indent="-257070" algn="r">
              <a:lnSpc>
                <a:spcPct val="125000"/>
              </a:lnSpc>
              <a:spcBef>
                <a:spcPct val="20000"/>
              </a:spcBef>
              <a:buClr>
                <a:schemeClr val="tx2"/>
              </a:buClr>
              <a:buFontTx/>
              <a:buNone/>
            </a:pPr>
            <a:r>
              <a:rPr lang="zh-CN" altLang="en-US" sz="900" b="0">
                <a:solidFill>
                  <a:srgbClr val="F8F8F8"/>
                </a:solidFill>
                <a:ea typeface="华文细黑" pitchFamily="2" charset="-122"/>
                <a:cs typeface="SimSun" pitchFamily="2" charset="-122"/>
              </a:rPr>
              <a:t>中文标题</a:t>
            </a:r>
            <a:r>
              <a:rPr lang="en-US" altLang="zh-CN" sz="900" b="0">
                <a:solidFill>
                  <a:srgbClr val="F8F8F8"/>
                </a:solidFill>
                <a:ea typeface="华文细黑" pitchFamily="2" charset="-122"/>
                <a:cs typeface="SimSun" pitchFamily="2" charset="-122"/>
              </a:rPr>
              <a:t>:30-32pt  </a:t>
            </a:r>
          </a:p>
          <a:p>
            <a:pPr marL="257070" indent="-257070" algn="r">
              <a:lnSpc>
                <a:spcPct val="125000"/>
              </a:lnSpc>
              <a:spcBef>
                <a:spcPct val="20000"/>
              </a:spcBef>
              <a:buClr>
                <a:schemeClr val="tx2"/>
              </a:buClr>
              <a:buFontTx/>
              <a:buNone/>
            </a:pPr>
            <a:r>
              <a:rPr lang="zh-CN" altLang="en-US" sz="900" b="0">
                <a:solidFill>
                  <a:srgbClr val="F8F8F8"/>
                </a:solidFill>
                <a:ea typeface="华文细黑" pitchFamily="2" charset="-122"/>
                <a:cs typeface="SimSun" pitchFamily="2" charset="-122"/>
              </a:rPr>
              <a:t>颜色</a:t>
            </a:r>
            <a:r>
              <a:rPr lang="en-US" altLang="zh-CN" sz="900" b="0">
                <a:solidFill>
                  <a:srgbClr val="F8F8F8"/>
                </a:solidFill>
                <a:ea typeface="华文细黑" pitchFamily="2" charset="-122"/>
                <a:cs typeface="SimSun" pitchFamily="2" charset="-122"/>
              </a:rPr>
              <a:t>: R153 G0 B0</a:t>
            </a:r>
          </a:p>
          <a:p>
            <a:pPr marL="257070" indent="-257070" algn="r">
              <a:lnSpc>
                <a:spcPct val="125000"/>
              </a:lnSpc>
              <a:spcBef>
                <a:spcPct val="20000"/>
              </a:spcBef>
              <a:buClr>
                <a:schemeClr val="tx2"/>
              </a:buClr>
              <a:buFontTx/>
              <a:buNone/>
            </a:pPr>
            <a:r>
              <a:rPr lang="zh-CN" altLang="en-US" sz="900" b="0">
                <a:solidFill>
                  <a:srgbClr val="F8F8F8"/>
                </a:solidFill>
                <a:ea typeface="华文细黑" pitchFamily="2" charset="-122"/>
                <a:cs typeface="SimSun" pitchFamily="2" charset="-122"/>
              </a:rPr>
              <a:t>字体</a:t>
            </a:r>
            <a:r>
              <a:rPr lang="en-US" altLang="zh-CN" sz="900" b="0">
                <a:solidFill>
                  <a:srgbClr val="F8F8F8"/>
                </a:solidFill>
                <a:ea typeface="华文细黑" pitchFamily="2" charset="-122"/>
                <a:cs typeface="SimSun" pitchFamily="2" charset="-122"/>
              </a:rPr>
              <a:t>:</a:t>
            </a:r>
            <a:r>
              <a:rPr lang="zh-CN" altLang="en-US" sz="900" b="0">
                <a:solidFill>
                  <a:srgbClr val="F8F8F8"/>
                </a:solidFill>
                <a:ea typeface="华文细黑" pitchFamily="2" charset="-122"/>
                <a:cs typeface="SimSun" pitchFamily="2" charset="-122"/>
              </a:rPr>
              <a:t>黑体</a:t>
            </a:r>
          </a:p>
          <a:p>
            <a:pPr marL="257070" indent="-257070" algn="r">
              <a:lnSpc>
                <a:spcPct val="125000"/>
              </a:lnSpc>
              <a:spcBef>
                <a:spcPct val="20000"/>
              </a:spcBef>
              <a:buClr>
                <a:schemeClr val="tx2"/>
              </a:buClr>
              <a:buFontTx/>
              <a:buNone/>
            </a:pPr>
            <a:endParaRPr lang="zh-CN" altLang="en-US" sz="900" b="0">
              <a:solidFill>
                <a:srgbClr val="F8F8F8"/>
              </a:solidFill>
              <a:ea typeface="华文细黑" pitchFamily="2" charset="-122"/>
              <a:cs typeface="SimSun" pitchFamily="2" charset="-122"/>
            </a:endParaRPr>
          </a:p>
          <a:p>
            <a:pPr marL="257070" indent="-257070" algn="r">
              <a:lnSpc>
                <a:spcPct val="125000"/>
              </a:lnSpc>
              <a:spcBef>
                <a:spcPct val="20000"/>
              </a:spcBef>
              <a:buClr>
                <a:schemeClr val="tx2"/>
              </a:buClr>
              <a:buFontTx/>
              <a:buNone/>
            </a:pPr>
            <a:endParaRPr lang="zh-CN" altLang="en-US" sz="900" b="0">
              <a:solidFill>
                <a:srgbClr val="F8F8F8"/>
              </a:solidFill>
              <a:ea typeface="华文细黑" pitchFamily="2" charset="-122"/>
              <a:cs typeface="SimSun" pitchFamily="2" charset="-122"/>
            </a:endParaRPr>
          </a:p>
          <a:p>
            <a:pPr marL="257070" indent="-257070" algn="r">
              <a:lnSpc>
                <a:spcPct val="125000"/>
              </a:lnSpc>
              <a:spcBef>
                <a:spcPct val="20000"/>
              </a:spcBef>
              <a:buClr>
                <a:schemeClr val="tx2"/>
              </a:buClr>
              <a:buFontTx/>
              <a:buNone/>
            </a:pPr>
            <a:endParaRPr lang="zh-CN" altLang="en-US" sz="900" b="0">
              <a:solidFill>
                <a:srgbClr val="F8F8F8"/>
              </a:solidFill>
              <a:ea typeface="华文细黑" pitchFamily="2" charset="-122"/>
              <a:cs typeface="SimSun" pitchFamily="2" charset="-122"/>
            </a:endParaRPr>
          </a:p>
          <a:p>
            <a:pPr marL="257070" indent="-257070" algn="r">
              <a:lnSpc>
                <a:spcPct val="125000"/>
              </a:lnSpc>
              <a:spcBef>
                <a:spcPct val="20000"/>
              </a:spcBef>
              <a:buClr>
                <a:schemeClr val="tx2"/>
              </a:buClr>
              <a:buFontTx/>
              <a:buNone/>
            </a:pPr>
            <a:r>
              <a:rPr lang="zh-CN" altLang="en-US" sz="900" b="0">
                <a:solidFill>
                  <a:srgbClr val="F8F8F8"/>
                </a:solidFill>
                <a:ea typeface="华文细黑" pitchFamily="2" charset="-122"/>
                <a:cs typeface="SimSun" pitchFamily="2" charset="-122"/>
              </a:rPr>
              <a:t>英文正文</a:t>
            </a:r>
            <a:r>
              <a:rPr lang="en-US" altLang="zh-CN" sz="900" b="0">
                <a:solidFill>
                  <a:srgbClr val="F8F8F8"/>
                </a:solidFill>
                <a:ea typeface="华文细黑" pitchFamily="2" charset="-122"/>
                <a:cs typeface="SimSun" pitchFamily="2" charset="-122"/>
              </a:rPr>
              <a:t>:20-22pt</a:t>
            </a:r>
          </a:p>
          <a:p>
            <a:pPr marL="257070" indent="-257070" algn="r">
              <a:lnSpc>
                <a:spcPct val="125000"/>
              </a:lnSpc>
              <a:spcBef>
                <a:spcPct val="20000"/>
              </a:spcBef>
              <a:buClr>
                <a:schemeClr val="tx2"/>
              </a:buClr>
              <a:buFontTx/>
              <a:buNone/>
            </a:pPr>
            <a:r>
              <a:rPr lang="zh-CN" altLang="en-US" sz="900" b="0">
                <a:solidFill>
                  <a:srgbClr val="F8F8F8"/>
                </a:solidFill>
                <a:ea typeface="华文细黑" pitchFamily="2" charset="-122"/>
                <a:cs typeface="SimSun" pitchFamily="2" charset="-122"/>
              </a:rPr>
              <a:t>子目录 </a:t>
            </a:r>
            <a:r>
              <a:rPr lang="en-US" altLang="zh-CN" sz="900" b="0">
                <a:solidFill>
                  <a:srgbClr val="F8F8F8"/>
                </a:solidFill>
                <a:ea typeface="华文细黑" pitchFamily="2" charset="-122"/>
                <a:cs typeface="SimSun" pitchFamily="2" charset="-122"/>
              </a:rPr>
              <a:t>(2-5</a:t>
            </a:r>
            <a:r>
              <a:rPr lang="zh-CN" altLang="en-US" sz="900" b="0">
                <a:solidFill>
                  <a:srgbClr val="F8F8F8"/>
                </a:solidFill>
                <a:ea typeface="华文细黑" pitchFamily="2" charset="-122"/>
                <a:cs typeface="SimSun" pitchFamily="2" charset="-122"/>
              </a:rPr>
              <a:t>级</a:t>
            </a:r>
            <a:r>
              <a:rPr lang="en-US" altLang="zh-CN" sz="900" b="0">
                <a:solidFill>
                  <a:srgbClr val="F8F8F8"/>
                </a:solidFill>
                <a:ea typeface="华文细黑" pitchFamily="2" charset="-122"/>
                <a:cs typeface="SimSun" pitchFamily="2" charset="-122"/>
              </a:rPr>
              <a:t>) :18pt  </a:t>
            </a:r>
          </a:p>
          <a:p>
            <a:pPr marL="257070" indent="-257070" algn="r">
              <a:lnSpc>
                <a:spcPct val="125000"/>
              </a:lnSpc>
              <a:spcBef>
                <a:spcPct val="20000"/>
              </a:spcBef>
              <a:buClr>
                <a:schemeClr val="tx2"/>
              </a:buClr>
              <a:buFontTx/>
              <a:buNone/>
            </a:pPr>
            <a:r>
              <a:rPr lang="zh-CN" altLang="en-US" sz="900" b="0">
                <a:solidFill>
                  <a:srgbClr val="F8F8F8"/>
                </a:solidFill>
                <a:ea typeface="华文细黑" pitchFamily="2" charset="-122"/>
                <a:cs typeface="SimSun" pitchFamily="2" charset="-122"/>
              </a:rPr>
              <a:t>颜色</a:t>
            </a:r>
            <a:r>
              <a:rPr lang="en-US" altLang="zh-CN" sz="900" b="0">
                <a:solidFill>
                  <a:srgbClr val="F8F8F8"/>
                </a:solidFill>
                <a:ea typeface="华文细黑" pitchFamily="2" charset="-122"/>
                <a:cs typeface="SimSun" pitchFamily="2" charset="-122"/>
              </a:rPr>
              <a:t>:</a:t>
            </a:r>
            <a:r>
              <a:rPr lang="zh-CN" altLang="en-US" sz="900" b="0">
                <a:solidFill>
                  <a:srgbClr val="F8F8F8"/>
                </a:solidFill>
                <a:ea typeface="华文细黑" pitchFamily="2" charset="-122"/>
                <a:cs typeface="SimSun" pitchFamily="2" charset="-122"/>
              </a:rPr>
              <a:t>黑色</a:t>
            </a:r>
          </a:p>
          <a:p>
            <a:pPr marL="257070" indent="-257070" algn="r">
              <a:lnSpc>
                <a:spcPct val="125000"/>
              </a:lnSpc>
              <a:spcBef>
                <a:spcPct val="20000"/>
              </a:spcBef>
              <a:buClr>
                <a:schemeClr val="tx2"/>
              </a:buClr>
              <a:buFontTx/>
              <a:buNone/>
            </a:pPr>
            <a:r>
              <a:rPr lang="zh-CN" altLang="en-US" sz="900" b="0">
                <a:solidFill>
                  <a:srgbClr val="F8F8F8"/>
                </a:solidFill>
                <a:latin typeface="FrutigerNext LT Medium" pitchFamily="34" charset="0"/>
                <a:ea typeface="华文细黑" pitchFamily="2" charset="-122"/>
                <a:cs typeface="SimSun" pitchFamily="2" charset="-122"/>
              </a:rPr>
              <a:t>内部使用字体 </a:t>
            </a:r>
            <a:r>
              <a:rPr lang="en-US" altLang="zh-CN" sz="900" b="0">
                <a:solidFill>
                  <a:srgbClr val="F8F8F8"/>
                </a:solidFill>
                <a:latin typeface="FrutigerNext LT Medium" pitchFamily="34" charset="0"/>
                <a:ea typeface="华文细黑" pitchFamily="2" charset="-122"/>
                <a:cs typeface="SimSun" pitchFamily="2" charset="-122"/>
              </a:rPr>
              <a:t>:</a:t>
            </a:r>
          </a:p>
          <a:p>
            <a:pPr marL="257070" indent="-257070" algn="r">
              <a:lnSpc>
                <a:spcPct val="125000"/>
              </a:lnSpc>
              <a:spcBef>
                <a:spcPct val="20000"/>
              </a:spcBef>
              <a:buClr>
                <a:schemeClr val="tx2"/>
              </a:buClr>
              <a:buFontTx/>
              <a:buNone/>
            </a:pPr>
            <a:r>
              <a:rPr lang="en-US" altLang="zh-CN" sz="900" b="0">
                <a:solidFill>
                  <a:srgbClr val="F8F8F8"/>
                </a:solidFill>
                <a:latin typeface="FrutigerNext LT Medium" pitchFamily="34" charset="0"/>
                <a:ea typeface="华文细黑" pitchFamily="2" charset="-122"/>
                <a:cs typeface="SimSun" pitchFamily="2" charset="-122"/>
              </a:rPr>
              <a:t>FrutigerNext LT Regular</a:t>
            </a:r>
          </a:p>
          <a:p>
            <a:pPr marL="257070" indent="-257070" algn="r">
              <a:lnSpc>
                <a:spcPct val="125000"/>
              </a:lnSpc>
              <a:spcBef>
                <a:spcPct val="20000"/>
              </a:spcBef>
              <a:buClr>
                <a:schemeClr val="tx2"/>
              </a:buClr>
              <a:buFontTx/>
              <a:buNone/>
            </a:pPr>
            <a:r>
              <a:rPr lang="zh-CN" altLang="en-US" sz="900" b="0">
                <a:solidFill>
                  <a:srgbClr val="F8F8F8"/>
                </a:solidFill>
                <a:latin typeface="FrutigerNext LT Medium" pitchFamily="34" charset="0"/>
                <a:ea typeface="华文细黑" pitchFamily="2" charset="-122"/>
                <a:cs typeface="SimSun" pitchFamily="2" charset="-122"/>
              </a:rPr>
              <a:t>外部使用字体 </a:t>
            </a:r>
            <a:r>
              <a:rPr lang="en-US" altLang="zh-CN" sz="900" b="0">
                <a:solidFill>
                  <a:srgbClr val="F8F8F8"/>
                </a:solidFill>
                <a:latin typeface="FrutigerNext LT Medium" pitchFamily="34" charset="0"/>
                <a:ea typeface="华文细黑" pitchFamily="2" charset="-122"/>
                <a:cs typeface="SimSun" pitchFamily="2" charset="-122"/>
              </a:rPr>
              <a:t>: Arial</a:t>
            </a:r>
          </a:p>
          <a:p>
            <a:pPr marL="257070" indent="-257070" algn="r">
              <a:lnSpc>
                <a:spcPct val="75000"/>
              </a:lnSpc>
              <a:spcBef>
                <a:spcPct val="20000"/>
              </a:spcBef>
              <a:buClr>
                <a:schemeClr val="tx2"/>
              </a:buClr>
              <a:buFontTx/>
              <a:buNone/>
            </a:pPr>
            <a:endParaRPr lang="en-US" altLang="zh-CN" sz="900" b="0">
              <a:solidFill>
                <a:srgbClr val="F8F8F8"/>
              </a:solidFill>
              <a:ea typeface="华文细黑" pitchFamily="2" charset="-122"/>
              <a:cs typeface="SimSun" pitchFamily="2" charset="-122"/>
            </a:endParaRPr>
          </a:p>
          <a:p>
            <a:pPr marL="257070" indent="-257070" algn="r">
              <a:lnSpc>
                <a:spcPct val="125000"/>
              </a:lnSpc>
              <a:spcBef>
                <a:spcPct val="20000"/>
              </a:spcBef>
              <a:buClr>
                <a:schemeClr val="tx2"/>
              </a:buClr>
              <a:buFontTx/>
              <a:buNone/>
            </a:pPr>
            <a:r>
              <a:rPr lang="zh-CN" altLang="en-US" sz="900" b="0">
                <a:solidFill>
                  <a:srgbClr val="F8F8F8"/>
                </a:solidFill>
                <a:ea typeface="华文细黑" pitchFamily="2" charset="-122"/>
                <a:cs typeface="SimSun" pitchFamily="2" charset="-122"/>
              </a:rPr>
              <a:t>中文正文</a:t>
            </a:r>
            <a:r>
              <a:rPr lang="en-US" altLang="zh-CN" sz="900" b="0">
                <a:solidFill>
                  <a:srgbClr val="F8F8F8"/>
                </a:solidFill>
                <a:ea typeface="华文细黑" pitchFamily="2" charset="-122"/>
                <a:cs typeface="SimSun" pitchFamily="2" charset="-122"/>
              </a:rPr>
              <a:t>:18-20pt</a:t>
            </a:r>
          </a:p>
          <a:p>
            <a:pPr marL="257070" indent="-257070" algn="r">
              <a:lnSpc>
                <a:spcPct val="125000"/>
              </a:lnSpc>
              <a:spcBef>
                <a:spcPct val="20000"/>
              </a:spcBef>
              <a:buClr>
                <a:schemeClr val="tx2"/>
              </a:buClr>
              <a:buFontTx/>
              <a:buNone/>
            </a:pPr>
            <a:r>
              <a:rPr lang="zh-CN" altLang="en-US" sz="900" b="0">
                <a:solidFill>
                  <a:srgbClr val="F8F8F8"/>
                </a:solidFill>
                <a:ea typeface="华文细黑" pitchFamily="2" charset="-122"/>
                <a:cs typeface="SimSun" pitchFamily="2" charset="-122"/>
              </a:rPr>
              <a:t>子目录</a:t>
            </a:r>
            <a:r>
              <a:rPr lang="en-US" altLang="zh-CN" sz="900" b="0">
                <a:solidFill>
                  <a:srgbClr val="F8F8F8"/>
                </a:solidFill>
                <a:ea typeface="华文细黑" pitchFamily="2" charset="-122"/>
                <a:cs typeface="SimSun" pitchFamily="2" charset="-122"/>
              </a:rPr>
              <a:t>(2-5</a:t>
            </a:r>
            <a:r>
              <a:rPr lang="zh-CN" altLang="en-US" sz="900" b="0">
                <a:solidFill>
                  <a:srgbClr val="F8F8F8"/>
                </a:solidFill>
                <a:ea typeface="华文细黑" pitchFamily="2" charset="-122"/>
                <a:cs typeface="SimSun" pitchFamily="2" charset="-122"/>
              </a:rPr>
              <a:t>级</a:t>
            </a:r>
            <a:r>
              <a:rPr lang="en-US" altLang="zh-CN" sz="900" b="0">
                <a:solidFill>
                  <a:srgbClr val="F8F8F8"/>
                </a:solidFill>
                <a:ea typeface="华文细黑" pitchFamily="2" charset="-122"/>
                <a:cs typeface="SimSun" pitchFamily="2" charset="-122"/>
              </a:rPr>
              <a:t>):18pt </a:t>
            </a:r>
          </a:p>
          <a:p>
            <a:pPr marL="257070" indent="-257070" algn="r">
              <a:lnSpc>
                <a:spcPct val="125000"/>
              </a:lnSpc>
              <a:spcBef>
                <a:spcPct val="20000"/>
              </a:spcBef>
              <a:buClr>
                <a:schemeClr val="tx2"/>
              </a:buClr>
              <a:buFontTx/>
              <a:buNone/>
            </a:pPr>
            <a:r>
              <a:rPr lang="zh-CN" altLang="en-US" sz="900" b="0">
                <a:solidFill>
                  <a:srgbClr val="F8F8F8"/>
                </a:solidFill>
                <a:ea typeface="华文细黑" pitchFamily="2" charset="-122"/>
                <a:cs typeface="SimSun" pitchFamily="2" charset="-122"/>
              </a:rPr>
              <a:t>颜色</a:t>
            </a:r>
            <a:r>
              <a:rPr lang="en-US" altLang="zh-CN" sz="900" b="0">
                <a:solidFill>
                  <a:srgbClr val="F8F8F8"/>
                </a:solidFill>
                <a:ea typeface="华文细黑" pitchFamily="2" charset="-122"/>
                <a:cs typeface="SimSun" pitchFamily="2" charset="-122"/>
              </a:rPr>
              <a:t>:</a:t>
            </a:r>
            <a:r>
              <a:rPr lang="zh-CN" altLang="en-US" sz="900" b="0">
                <a:solidFill>
                  <a:srgbClr val="F8F8F8"/>
                </a:solidFill>
                <a:ea typeface="华文细黑" pitchFamily="2" charset="-122"/>
                <a:cs typeface="SimSun" pitchFamily="2" charset="-122"/>
              </a:rPr>
              <a:t>黑色</a:t>
            </a:r>
          </a:p>
          <a:p>
            <a:pPr marL="257070" indent="-257070" algn="r">
              <a:lnSpc>
                <a:spcPct val="125000"/>
              </a:lnSpc>
              <a:spcBef>
                <a:spcPct val="20000"/>
              </a:spcBef>
              <a:buClr>
                <a:schemeClr val="tx2"/>
              </a:buClr>
              <a:buFontTx/>
              <a:buNone/>
            </a:pPr>
            <a:r>
              <a:rPr lang="zh-CN" altLang="en-US" sz="900" b="0">
                <a:solidFill>
                  <a:srgbClr val="F8F8F8"/>
                </a:solidFill>
                <a:ea typeface="华文细黑" pitchFamily="2" charset="-122"/>
                <a:cs typeface="SimSun" pitchFamily="2" charset="-122"/>
              </a:rPr>
              <a:t>字体</a:t>
            </a:r>
            <a:r>
              <a:rPr lang="en-US" altLang="zh-CN" sz="900" b="0">
                <a:solidFill>
                  <a:srgbClr val="F8F8F8"/>
                </a:solidFill>
                <a:ea typeface="华文细黑" pitchFamily="2" charset="-122"/>
                <a:cs typeface="SimSun" pitchFamily="2" charset="-122"/>
              </a:rPr>
              <a:t>:</a:t>
            </a:r>
            <a:r>
              <a:rPr lang="zh-CN" altLang="en-US" sz="900" b="0">
                <a:solidFill>
                  <a:srgbClr val="F8F8F8"/>
                </a:solidFill>
                <a:ea typeface="华文细黑" pitchFamily="2" charset="-122"/>
                <a:cs typeface="SimSun" pitchFamily="2" charset="-122"/>
              </a:rPr>
              <a:t>细黑体 </a:t>
            </a:r>
          </a:p>
          <a:p>
            <a:pPr marL="257070" indent="-257070" algn="r">
              <a:lnSpc>
                <a:spcPct val="125000"/>
              </a:lnSpc>
              <a:spcBef>
                <a:spcPct val="20000"/>
              </a:spcBef>
              <a:buClr>
                <a:schemeClr val="tx2"/>
              </a:buClr>
              <a:buFontTx/>
              <a:buNone/>
            </a:pPr>
            <a:endParaRPr lang="en-US" altLang="zh-CN" sz="900" b="0">
              <a:solidFill>
                <a:srgbClr val="080808"/>
              </a:solidFill>
              <a:ea typeface="华文细黑" pitchFamily="2" charset="-122"/>
              <a:cs typeface="SimSun" pitchFamily="2" charset="-122"/>
            </a:endParaRPr>
          </a:p>
        </p:txBody>
      </p:sp>
      <p:sp>
        <p:nvSpPr>
          <p:cNvPr id="1478743" name="Rectangle 87"/>
          <p:cNvSpPr>
            <a:spLocks noChangeArrowheads="1"/>
          </p:cNvSpPr>
          <p:nvPr/>
        </p:nvSpPr>
        <p:spPr bwMode="auto">
          <a:xfrm>
            <a:off x="9268986" y="4083513"/>
            <a:ext cx="920113" cy="242362"/>
          </a:xfrm>
          <a:prstGeom prst="rect">
            <a:avLst/>
          </a:prstGeom>
          <a:solidFill>
            <a:srgbClr val="F8F8F8"/>
          </a:solidFill>
          <a:ln w="9525" algn="ctr">
            <a:noFill/>
            <a:miter lim="800000"/>
            <a:headEnd/>
            <a:tailEnd/>
          </a:ln>
          <a:effectLst/>
        </p:spPr>
        <p:txBody>
          <a:bodyPr lIns="68540" tIns="34270" rIns="68540" bIns="34270" anchor="ctr">
            <a:spAutoFit/>
          </a:bodyPr>
          <a:lstStyle/>
          <a:p>
            <a:pPr algn="ctr" defTabSz="658147" eaLnBrk="0" hangingPunct="0">
              <a:buClrTx/>
              <a:buFontTx/>
              <a:buNone/>
            </a:pPr>
            <a:endParaRPr lang="zh-CN" altLang="zh-CN" sz="1100" b="0">
              <a:latin typeface="FrutigerNext LT Regular" pitchFamily="34" charset="0"/>
              <a:ea typeface="MS PGothic" pitchFamily="34" charset="-128"/>
            </a:endParaRPr>
          </a:p>
        </p:txBody>
      </p:sp>
      <p:grpSp>
        <p:nvGrpSpPr>
          <p:cNvPr id="2" name="Group 88"/>
          <p:cNvGrpSpPr>
            <a:grpSpLocks/>
          </p:cNvGrpSpPr>
          <p:nvPr/>
        </p:nvGrpSpPr>
        <p:grpSpPr bwMode="auto">
          <a:xfrm>
            <a:off x="9352305" y="3958829"/>
            <a:ext cx="741566" cy="138113"/>
            <a:chOff x="6657" y="3492"/>
            <a:chExt cx="527" cy="121"/>
          </a:xfrm>
        </p:grpSpPr>
        <p:sp>
          <p:nvSpPr>
            <p:cNvPr id="1478745" name="Rectangle 89"/>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endParaRPr lang="zh-CN" altLang="en-US"/>
            </a:p>
          </p:txBody>
        </p:sp>
        <p:sp>
          <p:nvSpPr>
            <p:cNvPr id="1478746" name="Rectangle 90"/>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endParaRPr lang="zh-CN" altLang="en-US"/>
            </a:p>
          </p:txBody>
        </p:sp>
        <p:sp>
          <p:nvSpPr>
            <p:cNvPr id="1478747" name="Rectangle 91"/>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endParaRPr lang="zh-CN" altLang="en-US"/>
            </a:p>
          </p:txBody>
        </p:sp>
        <p:sp>
          <p:nvSpPr>
            <p:cNvPr id="1478748" name="Rectangle 92"/>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endParaRPr lang="zh-CN" altLang="en-US"/>
            </a:p>
          </p:txBody>
        </p:sp>
      </p:grpSp>
      <p:grpSp>
        <p:nvGrpSpPr>
          <p:cNvPr id="3" name="Group 93"/>
          <p:cNvGrpSpPr>
            <a:grpSpLocks/>
          </p:cNvGrpSpPr>
          <p:nvPr/>
        </p:nvGrpSpPr>
        <p:grpSpPr bwMode="auto">
          <a:xfrm>
            <a:off x="9352305" y="4652965"/>
            <a:ext cx="741566" cy="136922"/>
            <a:chOff x="6657" y="4103"/>
            <a:chExt cx="527" cy="121"/>
          </a:xfrm>
        </p:grpSpPr>
        <p:sp>
          <p:nvSpPr>
            <p:cNvPr id="1478750" name="Rectangle 94"/>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endParaRPr lang="zh-CN" altLang="en-US"/>
            </a:p>
          </p:txBody>
        </p:sp>
        <p:sp>
          <p:nvSpPr>
            <p:cNvPr id="1478751" name="Rectangle 95"/>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endParaRPr lang="zh-CN" altLang="en-US"/>
            </a:p>
          </p:txBody>
        </p:sp>
        <p:sp>
          <p:nvSpPr>
            <p:cNvPr id="1478752" name="Rectangle 96"/>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endParaRPr lang="zh-CN" altLang="en-US"/>
            </a:p>
          </p:txBody>
        </p:sp>
        <p:sp>
          <p:nvSpPr>
            <p:cNvPr id="1478753" name="Rectangle 97"/>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endParaRPr lang="zh-CN" altLang="en-US"/>
            </a:p>
          </p:txBody>
        </p:sp>
      </p:grpSp>
      <p:grpSp>
        <p:nvGrpSpPr>
          <p:cNvPr id="4" name="Group 98"/>
          <p:cNvGrpSpPr>
            <a:grpSpLocks/>
          </p:cNvGrpSpPr>
          <p:nvPr/>
        </p:nvGrpSpPr>
        <p:grpSpPr bwMode="auto">
          <a:xfrm>
            <a:off x="9352305" y="4837510"/>
            <a:ext cx="741566" cy="136922"/>
            <a:chOff x="6657" y="4266"/>
            <a:chExt cx="527" cy="121"/>
          </a:xfrm>
        </p:grpSpPr>
        <p:sp>
          <p:nvSpPr>
            <p:cNvPr id="1478755" name="Rectangle 99"/>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endParaRPr lang="zh-CN" altLang="en-US"/>
            </a:p>
          </p:txBody>
        </p:sp>
        <p:sp>
          <p:nvSpPr>
            <p:cNvPr id="1478756" name="Rectangle 100"/>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endParaRPr lang="zh-CN" altLang="en-US"/>
            </a:p>
          </p:txBody>
        </p:sp>
        <p:sp>
          <p:nvSpPr>
            <p:cNvPr id="1478757" name="Rectangle 101"/>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endParaRPr lang="zh-CN" altLang="en-US"/>
            </a:p>
          </p:txBody>
        </p:sp>
        <p:sp>
          <p:nvSpPr>
            <p:cNvPr id="1478758" name="Rectangle 102"/>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endParaRPr lang="zh-CN" altLang="en-US"/>
            </a:p>
          </p:txBody>
        </p:sp>
      </p:grpSp>
      <p:grpSp>
        <p:nvGrpSpPr>
          <p:cNvPr id="5" name="Group 103"/>
          <p:cNvGrpSpPr>
            <a:grpSpLocks/>
          </p:cNvGrpSpPr>
          <p:nvPr/>
        </p:nvGrpSpPr>
        <p:grpSpPr bwMode="auto">
          <a:xfrm>
            <a:off x="9352305" y="4145758"/>
            <a:ext cx="741566" cy="136922"/>
            <a:chOff x="6657" y="3656"/>
            <a:chExt cx="527" cy="121"/>
          </a:xfrm>
        </p:grpSpPr>
        <p:sp>
          <p:nvSpPr>
            <p:cNvPr id="1478760" name="Rectangle 104"/>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endParaRPr lang="zh-CN" altLang="en-US"/>
            </a:p>
          </p:txBody>
        </p:sp>
        <p:sp>
          <p:nvSpPr>
            <p:cNvPr id="1478761" name="Rectangle 105"/>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endParaRPr lang="zh-CN" altLang="en-US"/>
            </a:p>
          </p:txBody>
        </p:sp>
        <p:sp>
          <p:nvSpPr>
            <p:cNvPr id="1478762" name="Rectangle 106"/>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endParaRPr lang="zh-CN" altLang="en-US"/>
            </a:p>
          </p:txBody>
        </p:sp>
        <p:sp>
          <p:nvSpPr>
            <p:cNvPr id="1478763" name="Rectangle 107"/>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endParaRPr lang="zh-CN" altLang="en-US"/>
            </a:p>
          </p:txBody>
        </p:sp>
      </p:grpSp>
      <p:grpSp>
        <p:nvGrpSpPr>
          <p:cNvPr id="6" name="Group 108"/>
          <p:cNvGrpSpPr>
            <a:grpSpLocks/>
          </p:cNvGrpSpPr>
          <p:nvPr/>
        </p:nvGrpSpPr>
        <p:grpSpPr bwMode="auto">
          <a:xfrm>
            <a:off x="9352305" y="4468417"/>
            <a:ext cx="741566" cy="136922"/>
            <a:chOff x="6657" y="3941"/>
            <a:chExt cx="527" cy="121"/>
          </a:xfrm>
        </p:grpSpPr>
        <p:sp>
          <p:nvSpPr>
            <p:cNvPr id="1478765" name="Rectangle 109"/>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endParaRPr lang="zh-CN" altLang="en-US"/>
            </a:p>
          </p:txBody>
        </p:sp>
        <p:sp>
          <p:nvSpPr>
            <p:cNvPr id="1478766" name="Rectangle 110"/>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endParaRPr lang="zh-CN" altLang="en-US"/>
            </a:p>
          </p:txBody>
        </p:sp>
        <p:sp>
          <p:nvSpPr>
            <p:cNvPr id="1478767" name="Rectangle 111"/>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endParaRPr lang="zh-CN" altLang="en-US"/>
            </a:p>
          </p:txBody>
        </p:sp>
        <p:sp>
          <p:nvSpPr>
            <p:cNvPr id="1478768" name="Rectangle 112"/>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endParaRPr lang="zh-CN" altLang="en-US"/>
            </a:p>
          </p:txBody>
        </p:sp>
      </p:grpSp>
      <p:grpSp>
        <p:nvGrpSpPr>
          <p:cNvPr id="7" name="Group 113"/>
          <p:cNvGrpSpPr>
            <a:grpSpLocks/>
          </p:cNvGrpSpPr>
          <p:nvPr/>
        </p:nvGrpSpPr>
        <p:grpSpPr bwMode="auto">
          <a:xfrm>
            <a:off x="9352305" y="5023248"/>
            <a:ext cx="741566" cy="136922"/>
            <a:chOff x="6657" y="4430"/>
            <a:chExt cx="527" cy="121"/>
          </a:xfrm>
        </p:grpSpPr>
        <p:sp>
          <p:nvSpPr>
            <p:cNvPr id="1478770" name="Rectangle 114"/>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endParaRPr lang="zh-CN" altLang="en-US"/>
            </a:p>
          </p:txBody>
        </p:sp>
        <p:sp>
          <p:nvSpPr>
            <p:cNvPr id="1478771" name="Rectangle 115"/>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endParaRPr lang="zh-CN" altLang="en-US"/>
            </a:p>
          </p:txBody>
        </p:sp>
        <p:sp>
          <p:nvSpPr>
            <p:cNvPr id="1478772" name="Rectangle 116"/>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endParaRPr lang="zh-CN" altLang="en-US"/>
            </a:p>
          </p:txBody>
        </p:sp>
        <p:sp>
          <p:nvSpPr>
            <p:cNvPr id="1478773" name="Rectangle 117"/>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endParaRPr lang="zh-CN" altLang="en-US"/>
            </a:p>
          </p:txBody>
        </p:sp>
      </p:grpSp>
      <p:grpSp>
        <p:nvGrpSpPr>
          <p:cNvPr id="8" name="Group 118"/>
          <p:cNvGrpSpPr>
            <a:grpSpLocks/>
          </p:cNvGrpSpPr>
          <p:nvPr/>
        </p:nvGrpSpPr>
        <p:grpSpPr bwMode="auto">
          <a:xfrm>
            <a:off x="9352305" y="3774282"/>
            <a:ext cx="741566" cy="138113"/>
            <a:chOff x="6657" y="3329"/>
            <a:chExt cx="527" cy="122"/>
          </a:xfrm>
        </p:grpSpPr>
        <p:sp>
          <p:nvSpPr>
            <p:cNvPr id="1478775" name="Rectangle 119"/>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endParaRPr lang="zh-CN" altLang="en-US"/>
            </a:p>
          </p:txBody>
        </p:sp>
        <p:sp>
          <p:nvSpPr>
            <p:cNvPr id="1478776" name="Rectangle 120"/>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endParaRPr lang="zh-CN" altLang="en-US"/>
            </a:p>
          </p:txBody>
        </p:sp>
        <p:sp>
          <p:nvSpPr>
            <p:cNvPr id="1478777" name="Rectangle 121"/>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endParaRPr lang="zh-CN" altLang="en-US"/>
            </a:p>
          </p:txBody>
        </p:sp>
        <p:sp>
          <p:nvSpPr>
            <p:cNvPr id="1478778" name="Rectangle 122"/>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endParaRPr lang="zh-CN" altLang="en-US"/>
            </a:p>
          </p:txBody>
        </p:sp>
      </p:grpSp>
      <p:grpSp>
        <p:nvGrpSpPr>
          <p:cNvPr id="9" name="Group 123"/>
          <p:cNvGrpSpPr>
            <a:grpSpLocks/>
          </p:cNvGrpSpPr>
          <p:nvPr/>
        </p:nvGrpSpPr>
        <p:grpSpPr bwMode="auto">
          <a:xfrm>
            <a:off x="9352305" y="3450433"/>
            <a:ext cx="741566" cy="136922"/>
            <a:chOff x="6657" y="3043"/>
            <a:chExt cx="527" cy="121"/>
          </a:xfrm>
        </p:grpSpPr>
        <p:sp>
          <p:nvSpPr>
            <p:cNvPr id="1478780" name="Rectangle 124"/>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endParaRPr lang="zh-CN" altLang="en-US"/>
            </a:p>
          </p:txBody>
        </p:sp>
        <p:sp>
          <p:nvSpPr>
            <p:cNvPr id="1478781" name="Rectangle 125"/>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endParaRPr lang="zh-CN" altLang="en-US"/>
            </a:p>
          </p:txBody>
        </p:sp>
        <p:sp>
          <p:nvSpPr>
            <p:cNvPr id="1478782" name="Rectangle 126"/>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endParaRPr lang="zh-CN" altLang="en-US"/>
            </a:p>
          </p:txBody>
        </p:sp>
        <p:sp>
          <p:nvSpPr>
            <p:cNvPr id="1478783" name="Rectangle 127"/>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endParaRPr lang="zh-CN" altLang="en-US"/>
            </a:p>
          </p:txBody>
        </p:sp>
      </p:grpSp>
      <p:grpSp>
        <p:nvGrpSpPr>
          <p:cNvPr id="10" name="Group 128"/>
          <p:cNvGrpSpPr>
            <a:grpSpLocks/>
          </p:cNvGrpSpPr>
          <p:nvPr/>
        </p:nvGrpSpPr>
        <p:grpSpPr bwMode="auto">
          <a:xfrm>
            <a:off x="9352305" y="3265885"/>
            <a:ext cx="741566" cy="138113"/>
            <a:chOff x="6657" y="2881"/>
            <a:chExt cx="527" cy="121"/>
          </a:xfrm>
        </p:grpSpPr>
        <p:sp>
          <p:nvSpPr>
            <p:cNvPr id="1478785" name="Rectangle 129"/>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endParaRPr lang="zh-CN" altLang="en-US"/>
            </a:p>
          </p:txBody>
        </p:sp>
        <p:sp>
          <p:nvSpPr>
            <p:cNvPr id="1478786" name="Rectangle 130"/>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endParaRPr lang="zh-CN" altLang="en-US"/>
            </a:p>
          </p:txBody>
        </p:sp>
        <p:sp>
          <p:nvSpPr>
            <p:cNvPr id="1478787" name="Rectangle 131"/>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endParaRPr lang="zh-CN" altLang="en-US"/>
            </a:p>
          </p:txBody>
        </p:sp>
        <p:sp>
          <p:nvSpPr>
            <p:cNvPr id="1478788" name="Rectangle 132"/>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endParaRPr lang="zh-CN" altLang="en-US"/>
            </a:p>
          </p:txBody>
        </p:sp>
      </p:grpSp>
      <p:sp>
        <p:nvSpPr>
          <p:cNvPr id="1478789" name="Rectangle 133"/>
          <p:cNvSpPr>
            <a:spLocks noChangeArrowheads="1"/>
          </p:cNvSpPr>
          <p:nvPr/>
        </p:nvSpPr>
        <p:spPr bwMode="auto">
          <a:xfrm>
            <a:off x="9199945" y="1697831"/>
            <a:ext cx="1051048" cy="1990725"/>
          </a:xfrm>
          <a:prstGeom prst="rect">
            <a:avLst/>
          </a:prstGeom>
          <a:noFill/>
          <a:ln w="9525">
            <a:noFill/>
            <a:miter lim="800000"/>
            <a:headEnd/>
            <a:tailEnd/>
          </a:ln>
          <a:effectLst/>
        </p:spPr>
        <p:txBody>
          <a:bodyPr lIns="65822" tIns="32911" rIns="65822" bIns="32911"/>
          <a:lstStyle/>
          <a:p>
            <a:pPr marL="257070" indent="-257070">
              <a:lnSpc>
                <a:spcPct val="120000"/>
              </a:lnSpc>
              <a:spcBef>
                <a:spcPct val="20000"/>
              </a:spcBef>
              <a:buClr>
                <a:schemeClr val="tx2"/>
              </a:buClr>
              <a:buFontTx/>
              <a:buNone/>
            </a:pPr>
            <a:r>
              <a:rPr lang="zh-CN" altLang="en-US" sz="900" b="0">
                <a:solidFill>
                  <a:srgbClr val="F8F8F8"/>
                </a:solidFill>
                <a:latin typeface="华文细黑" pitchFamily="2" charset="-122"/>
                <a:ea typeface="华文细黑" pitchFamily="2" charset="-122"/>
                <a:cs typeface="SimSun" pitchFamily="2" charset="-122"/>
              </a:rPr>
              <a:t>配色参考方案：</a:t>
            </a:r>
          </a:p>
          <a:p>
            <a:pPr marL="257070" indent="-257070">
              <a:lnSpc>
                <a:spcPct val="120000"/>
              </a:lnSpc>
              <a:spcBef>
                <a:spcPct val="20000"/>
              </a:spcBef>
              <a:buClr>
                <a:schemeClr val="tx2"/>
              </a:buClr>
              <a:buFontTx/>
              <a:buNone/>
            </a:pPr>
            <a:r>
              <a:rPr lang="zh-CN" altLang="en-US" sz="900" b="0">
                <a:solidFill>
                  <a:srgbClr val="F8F8F8"/>
                </a:solidFill>
                <a:latin typeface="华文细黑" pitchFamily="2" charset="-122"/>
                <a:ea typeface="华文细黑" pitchFamily="2" charset="-122"/>
                <a:cs typeface="SimSun" pitchFamily="2" charset="-122"/>
              </a:rPr>
              <a:t>建议同一页面内不超过四种颜色，以下是９组配色方案，同一页面内只选择一组使用。</a:t>
            </a:r>
          </a:p>
          <a:p>
            <a:pPr marL="257070" indent="-257070">
              <a:lnSpc>
                <a:spcPct val="120000"/>
              </a:lnSpc>
              <a:spcBef>
                <a:spcPct val="20000"/>
              </a:spcBef>
              <a:buClr>
                <a:schemeClr val="tx2"/>
              </a:buClr>
              <a:buFontTx/>
              <a:buNone/>
            </a:pPr>
            <a:r>
              <a:rPr lang="zh-CN" altLang="en-US" sz="900" b="0">
                <a:solidFill>
                  <a:srgbClr val="F8F8F8"/>
                </a:solidFill>
                <a:latin typeface="华文细黑" pitchFamily="2" charset="-122"/>
                <a:ea typeface="华文细黑" pitchFamily="2" charset="-122"/>
                <a:cs typeface="SimSun" pitchFamily="2" charset="-122"/>
              </a:rPr>
              <a:t>（仅供参考）</a:t>
            </a:r>
          </a:p>
        </p:txBody>
      </p:sp>
      <p:sp>
        <p:nvSpPr>
          <p:cNvPr id="1478790" name="Rectangle 134"/>
          <p:cNvSpPr>
            <a:spLocks noChangeArrowheads="1"/>
          </p:cNvSpPr>
          <p:nvPr/>
        </p:nvSpPr>
        <p:spPr bwMode="auto">
          <a:xfrm>
            <a:off x="9199945" y="-46435"/>
            <a:ext cx="1051048" cy="628651"/>
          </a:xfrm>
          <a:prstGeom prst="rect">
            <a:avLst/>
          </a:prstGeom>
          <a:noFill/>
          <a:ln w="9525">
            <a:noFill/>
            <a:miter lim="800000"/>
            <a:headEnd/>
            <a:tailEnd/>
          </a:ln>
          <a:effectLst/>
        </p:spPr>
        <p:txBody>
          <a:bodyPr lIns="65822" tIns="32911" rIns="65822" bIns="32911"/>
          <a:lstStyle/>
          <a:p>
            <a:pPr marL="257070" indent="-257070">
              <a:lnSpc>
                <a:spcPct val="120000"/>
              </a:lnSpc>
              <a:spcBef>
                <a:spcPct val="20000"/>
              </a:spcBef>
              <a:buClr>
                <a:schemeClr val="tx2"/>
              </a:buClr>
              <a:buFontTx/>
              <a:buNone/>
            </a:pPr>
            <a:r>
              <a:rPr lang="zh-CN" altLang="en-US" sz="900" b="0">
                <a:solidFill>
                  <a:srgbClr val="F8F8F8"/>
                </a:solidFill>
                <a:latin typeface="华文细黑" pitchFamily="2" charset="-122"/>
                <a:ea typeface="华文细黑" pitchFamily="2" charset="-122"/>
                <a:cs typeface="SimSun" pitchFamily="2" charset="-122"/>
              </a:rPr>
              <a:t>客户或者合作伙伴的标志放在右上角</a:t>
            </a:r>
            <a:r>
              <a:rPr lang="en-US" altLang="zh-CN" sz="900" b="0">
                <a:solidFill>
                  <a:srgbClr val="F8F8F8"/>
                </a:solidFill>
                <a:latin typeface="华文细黑" pitchFamily="2" charset="-122"/>
                <a:ea typeface="华文细黑" pitchFamily="2" charset="-122"/>
                <a:cs typeface="SimSun" pitchFamily="2" charset="-122"/>
              </a:rPr>
              <a:t>.</a:t>
            </a:r>
          </a:p>
        </p:txBody>
      </p:sp>
    </p:spTree>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Lst>
  <p:txStyles>
    <p:titleStyle>
      <a:lvl1pPr algn="l" rtl="0" eaLnBrk="1" fontAlgn="base" hangingPunct="1">
        <a:spcBef>
          <a:spcPct val="0"/>
        </a:spcBef>
        <a:spcAft>
          <a:spcPct val="0"/>
        </a:spcAft>
        <a:defRPr sz="3600" b="1">
          <a:solidFill>
            <a:srgbClr val="990000"/>
          </a:solidFill>
          <a:latin typeface="+mj-lt"/>
          <a:ea typeface="+mj-ea"/>
          <a:cs typeface="+mj-cs"/>
        </a:defRPr>
      </a:lvl1pPr>
      <a:lvl2pPr algn="l" rtl="0" eaLnBrk="1" fontAlgn="base" hangingPunct="1">
        <a:spcBef>
          <a:spcPct val="0"/>
        </a:spcBef>
        <a:spcAft>
          <a:spcPct val="0"/>
        </a:spcAft>
        <a:defRPr sz="36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6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6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600" b="1">
          <a:solidFill>
            <a:srgbClr val="990000"/>
          </a:solidFill>
          <a:latin typeface="FrutigerNext LT Medium" pitchFamily="34" charset="0"/>
          <a:ea typeface="华文细黑" pitchFamily="2" charset="-122"/>
          <a:cs typeface="SimSun" pitchFamily="2" charset="-122"/>
        </a:defRPr>
      </a:lvl5pPr>
      <a:lvl6pPr marL="342761" algn="l" rtl="0" eaLnBrk="1" fontAlgn="base" hangingPunct="1">
        <a:spcBef>
          <a:spcPct val="0"/>
        </a:spcBef>
        <a:spcAft>
          <a:spcPct val="0"/>
        </a:spcAft>
        <a:defRPr sz="3600" b="1">
          <a:solidFill>
            <a:srgbClr val="990000"/>
          </a:solidFill>
          <a:latin typeface="FrutigerNext LT Medium" pitchFamily="34" charset="0"/>
          <a:ea typeface="华文细黑" pitchFamily="2" charset="-122"/>
          <a:cs typeface="SimSun" pitchFamily="2" charset="-122"/>
        </a:defRPr>
      </a:lvl6pPr>
      <a:lvl7pPr marL="685520" algn="l" rtl="0" eaLnBrk="1" fontAlgn="base" hangingPunct="1">
        <a:spcBef>
          <a:spcPct val="0"/>
        </a:spcBef>
        <a:spcAft>
          <a:spcPct val="0"/>
        </a:spcAft>
        <a:defRPr sz="3600" b="1">
          <a:solidFill>
            <a:srgbClr val="990000"/>
          </a:solidFill>
          <a:latin typeface="FrutigerNext LT Medium" pitchFamily="34" charset="0"/>
          <a:ea typeface="华文细黑" pitchFamily="2" charset="-122"/>
          <a:cs typeface="SimSun" pitchFamily="2" charset="-122"/>
        </a:defRPr>
      </a:lvl7pPr>
      <a:lvl8pPr marL="1028280" algn="l" rtl="0" eaLnBrk="1" fontAlgn="base" hangingPunct="1">
        <a:spcBef>
          <a:spcPct val="0"/>
        </a:spcBef>
        <a:spcAft>
          <a:spcPct val="0"/>
        </a:spcAft>
        <a:defRPr sz="3600" b="1">
          <a:solidFill>
            <a:srgbClr val="990000"/>
          </a:solidFill>
          <a:latin typeface="FrutigerNext LT Medium" pitchFamily="34" charset="0"/>
          <a:ea typeface="华文细黑" pitchFamily="2" charset="-122"/>
          <a:cs typeface="SimSun" pitchFamily="2" charset="-122"/>
        </a:defRPr>
      </a:lvl8pPr>
      <a:lvl9pPr marL="1371040" algn="l" rtl="0" eaLnBrk="1" fontAlgn="base" hangingPunct="1">
        <a:spcBef>
          <a:spcPct val="0"/>
        </a:spcBef>
        <a:spcAft>
          <a:spcPct val="0"/>
        </a:spcAft>
        <a:defRPr sz="3600" b="1">
          <a:solidFill>
            <a:srgbClr val="990000"/>
          </a:solidFill>
          <a:latin typeface="FrutigerNext LT Medium" pitchFamily="34" charset="0"/>
          <a:ea typeface="华文细黑" pitchFamily="2" charset="-122"/>
          <a:cs typeface="SimSun" pitchFamily="2" charset="-122"/>
        </a:defRPr>
      </a:lvl9pPr>
    </p:titleStyle>
    <p:bodyStyle>
      <a:lvl1pPr marL="257070" indent="-257070" algn="l" rtl="0" eaLnBrk="1" fontAlgn="base" hangingPunct="1">
        <a:lnSpc>
          <a:spcPct val="125000"/>
        </a:lnSpc>
        <a:spcBef>
          <a:spcPct val="20000"/>
        </a:spcBef>
        <a:spcAft>
          <a:spcPct val="0"/>
        </a:spcAft>
        <a:buClr>
          <a:schemeClr val="tx2"/>
        </a:buClr>
        <a:buChar char="•"/>
        <a:defRPr sz="2400" b="1">
          <a:solidFill>
            <a:srgbClr val="808080"/>
          </a:solidFill>
          <a:latin typeface="+mn-lt"/>
          <a:ea typeface="+mn-ea"/>
          <a:cs typeface="+mn-cs"/>
        </a:defRPr>
      </a:lvl1pPr>
      <a:lvl2pPr marL="556985" indent="-214225" algn="l" rtl="0" eaLnBrk="1" fontAlgn="base" hangingPunct="1">
        <a:lnSpc>
          <a:spcPct val="125000"/>
        </a:lnSpc>
        <a:spcBef>
          <a:spcPct val="20000"/>
        </a:spcBef>
        <a:spcAft>
          <a:spcPct val="0"/>
        </a:spcAft>
        <a:buFont typeface="Arial" charset="0"/>
        <a:buChar char="›"/>
        <a:defRPr sz="2100">
          <a:solidFill>
            <a:srgbClr val="808080"/>
          </a:solidFill>
          <a:latin typeface="+mn-lt"/>
          <a:ea typeface="+mn-ea"/>
          <a:cs typeface="+mn-cs"/>
        </a:defRPr>
      </a:lvl2pPr>
      <a:lvl3pPr marL="856900" indent="-171380" algn="l" rtl="0" eaLnBrk="1" fontAlgn="base" hangingPunct="1">
        <a:lnSpc>
          <a:spcPct val="125000"/>
        </a:lnSpc>
        <a:spcBef>
          <a:spcPct val="20000"/>
        </a:spcBef>
        <a:spcAft>
          <a:spcPct val="0"/>
        </a:spcAft>
        <a:buFont typeface="FrutigerNext LT Medium" pitchFamily="34" charset="0"/>
        <a:buChar char="»"/>
        <a:defRPr sz="1800">
          <a:solidFill>
            <a:srgbClr val="808080"/>
          </a:solidFill>
          <a:latin typeface="+mn-lt"/>
          <a:ea typeface="+mn-ea"/>
          <a:cs typeface="+mn-cs"/>
        </a:defRPr>
      </a:lvl3pPr>
      <a:lvl4pPr marL="1199660" indent="-171380" algn="l" rtl="0" eaLnBrk="1" fontAlgn="base" hangingPunct="1">
        <a:lnSpc>
          <a:spcPct val="125000"/>
        </a:lnSpc>
        <a:spcBef>
          <a:spcPct val="20000"/>
        </a:spcBef>
        <a:spcAft>
          <a:spcPct val="0"/>
        </a:spcAft>
        <a:buChar char="–"/>
        <a:defRPr sz="1500">
          <a:solidFill>
            <a:srgbClr val="808080"/>
          </a:solidFill>
          <a:latin typeface="+mn-lt"/>
          <a:ea typeface="+mn-ea"/>
          <a:cs typeface="+mn-cs"/>
        </a:defRPr>
      </a:lvl4pPr>
      <a:lvl5pPr marL="1542420" indent="-171380" algn="l" rtl="0" eaLnBrk="1" fontAlgn="base" hangingPunct="1">
        <a:lnSpc>
          <a:spcPct val="125000"/>
        </a:lnSpc>
        <a:spcBef>
          <a:spcPct val="20000"/>
        </a:spcBef>
        <a:spcAft>
          <a:spcPct val="0"/>
        </a:spcAft>
        <a:buFont typeface="Arial" charset="0"/>
        <a:buChar char="~"/>
        <a:defRPr sz="1500">
          <a:solidFill>
            <a:srgbClr val="808080"/>
          </a:solidFill>
          <a:latin typeface="+mn-lt"/>
          <a:ea typeface="+mn-ea"/>
          <a:cs typeface="+mn-cs"/>
        </a:defRPr>
      </a:lvl5pPr>
      <a:lvl6pPr marL="1885180" indent="-171380" algn="l" rtl="0" eaLnBrk="1" fontAlgn="base" hangingPunct="1">
        <a:lnSpc>
          <a:spcPct val="125000"/>
        </a:lnSpc>
        <a:spcBef>
          <a:spcPct val="20000"/>
        </a:spcBef>
        <a:spcAft>
          <a:spcPct val="0"/>
        </a:spcAft>
        <a:buFont typeface="Arial" charset="0"/>
        <a:buChar char="~"/>
        <a:defRPr sz="1500">
          <a:solidFill>
            <a:srgbClr val="808080"/>
          </a:solidFill>
          <a:latin typeface="+mn-lt"/>
          <a:ea typeface="+mn-ea"/>
          <a:cs typeface="+mn-cs"/>
        </a:defRPr>
      </a:lvl6pPr>
      <a:lvl7pPr marL="2227940" indent="-171380" algn="l" rtl="0" eaLnBrk="1" fontAlgn="base" hangingPunct="1">
        <a:lnSpc>
          <a:spcPct val="125000"/>
        </a:lnSpc>
        <a:spcBef>
          <a:spcPct val="20000"/>
        </a:spcBef>
        <a:spcAft>
          <a:spcPct val="0"/>
        </a:spcAft>
        <a:buFont typeface="Arial" charset="0"/>
        <a:buChar char="~"/>
        <a:defRPr sz="1500">
          <a:solidFill>
            <a:srgbClr val="808080"/>
          </a:solidFill>
          <a:latin typeface="+mn-lt"/>
          <a:ea typeface="+mn-ea"/>
          <a:cs typeface="+mn-cs"/>
        </a:defRPr>
      </a:lvl7pPr>
      <a:lvl8pPr marL="2570700" indent="-171380" algn="l" rtl="0" eaLnBrk="1" fontAlgn="base" hangingPunct="1">
        <a:lnSpc>
          <a:spcPct val="125000"/>
        </a:lnSpc>
        <a:spcBef>
          <a:spcPct val="20000"/>
        </a:spcBef>
        <a:spcAft>
          <a:spcPct val="0"/>
        </a:spcAft>
        <a:buFont typeface="Arial" charset="0"/>
        <a:buChar char="~"/>
        <a:defRPr sz="1500">
          <a:solidFill>
            <a:srgbClr val="808080"/>
          </a:solidFill>
          <a:latin typeface="+mn-lt"/>
          <a:ea typeface="+mn-ea"/>
          <a:cs typeface="+mn-cs"/>
        </a:defRPr>
      </a:lvl8pPr>
      <a:lvl9pPr marL="2913460" indent="-171380" algn="l" rtl="0" eaLnBrk="1" fontAlgn="base" hangingPunct="1">
        <a:lnSpc>
          <a:spcPct val="125000"/>
        </a:lnSpc>
        <a:spcBef>
          <a:spcPct val="20000"/>
        </a:spcBef>
        <a:spcAft>
          <a:spcPct val="0"/>
        </a:spcAft>
        <a:buFont typeface="Arial" charset="0"/>
        <a:buChar char="~"/>
        <a:defRPr sz="1500">
          <a:solidFill>
            <a:srgbClr val="808080"/>
          </a:solidFill>
          <a:latin typeface="+mn-lt"/>
          <a:ea typeface="+mn-ea"/>
          <a:cs typeface="+mn-cs"/>
        </a:defRPr>
      </a:lvl9pPr>
    </p:bodyStyle>
    <p:otherStyle>
      <a:defPPr>
        <a:defRPr lang="zh-CN"/>
      </a:defPPr>
      <a:lvl1pPr marL="0" algn="l" defTabSz="685520" rtl="0" eaLnBrk="1" latinLnBrk="0" hangingPunct="1">
        <a:defRPr sz="1300" kern="1200">
          <a:solidFill>
            <a:schemeClr val="tx1"/>
          </a:solidFill>
          <a:latin typeface="+mn-lt"/>
          <a:ea typeface="+mn-ea"/>
          <a:cs typeface="+mn-cs"/>
        </a:defRPr>
      </a:lvl1pPr>
      <a:lvl2pPr marL="342761" algn="l" defTabSz="685520" rtl="0" eaLnBrk="1" latinLnBrk="0" hangingPunct="1">
        <a:defRPr sz="1300" kern="1200">
          <a:solidFill>
            <a:schemeClr val="tx1"/>
          </a:solidFill>
          <a:latin typeface="+mn-lt"/>
          <a:ea typeface="+mn-ea"/>
          <a:cs typeface="+mn-cs"/>
        </a:defRPr>
      </a:lvl2pPr>
      <a:lvl3pPr marL="685520" algn="l" defTabSz="685520" rtl="0" eaLnBrk="1" latinLnBrk="0" hangingPunct="1">
        <a:defRPr sz="1300" kern="1200">
          <a:solidFill>
            <a:schemeClr val="tx1"/>
          </a:solidFill>
          <a:latin typeface="+mn-lt"/>
          <a:ea typeface="+mn-ea"/>
          <a:cs typeface="+mn-cs"/>
        </a:defRPr>
      </a:lvl3pPr>
      <a:lvl4pPr marL="1028280" algn="l" defTabSz="685520" rtl="0" eaLnBrk="1" latinLnBrk="0" hangingPunct="1">
        <a:defRPr sz="1300" kern="1200">
          <a:solidFill>
            <a:schemeClr val="tx1"/>
          </a:solidFill>
          <a:latin typeface="+mn-lt"/>
          <a:ea typeface="+mn-ea"/>
          <a:cs typeface="+mn-cs"/>
        </a:defRPr>
      </a:lvl4pPr>
      <a:lvl5pPr marL="1371040" algn="l" defTabSz="685520" rtl="0" eaLnBrk="1" latinLnBrk="0" hangingPunct="1">
        <a:defRPr sz="1300" kern="1200">
          <a:solidFill>
            <a:schemeClr val="tx1"/>
          </a:solidFill>
          <a:latin typeface="+mn-lt"/>
          <a:ea typeface="+mn-ea"/>
          <a:cs typeface="+mn-cs"/>
        </a:defRPr>
      </a:lvl5pPr>
      <a:lvl6pPr marL="1713800" algn="l" defTabSz="685520" rtl="0" eaLnBrk="1" latinLnBrk="0" hangingPunct="1">
        <a:defRPr sz="1300" kern="1200">
          <a:solidFill>
            <a:schemeClr val="tx1"/>
          </a:solidFill>
          <a:latin typeface="+mn-lt"/>
          <a:ea typeface="+mn-ea"/>
          <a:cs typeface="+mn-cs"/>
        </a:defRPr>
      </a:lvl6pPr>
      <a:lvl7pPr marL="2056560" algn="l" defTabSz="685520" rtl="0" eaLnBrk="1" latinLnBrk="0" hangingPunct="1">
        <a:defRPr sz="1300" kern="1200">
          <a:solidFill>
            <a:schemeClr val="tx1"/>
          </a:solidFill>
          <a:latin typeface="+mn-lt"/>
          <a:ea typeface="+mn-ea"/>
          <a:cs typeface="+mn-cs"/>
        </a:defRPr>
      </a:lvl7pPr>
      <a:lvl8pPr marL="2399320" algn="l" defTabSz="685520" rtl="0" eaLnBrk="1" latinLnBrk="0" hangingPunct="1">
        <a:defRPr sz="1300" kern="1200">
          <a:solidFill>
            <a:schemeClr val="tx1"/>
          </a:solidFill>
          <a:latin typeface="+mn-lt"/>
          <a:ea typeface="+mn-ea"/>
          <a:cs typeface="+mn-cs"/>
        </a:defRPr>
      </a:lvl8pPr>
      <a:lvl9pPr marL="2742079" algn="l" defTabSz="685520" rtl="0" eaLnBrk="1" latinLnBrk="0" hangingPunct="1">
        <a:defRPr sz="13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7" name="图片 56"/>
          <p:cNvPicPr>
            <a:picLocks noChangeAspect="1"/>
          </p:cNvPicPr>
          <p:nvPr/>
        </p:nvPicPr>
        <p:blipFill rotWithShape="1">
          <a:blip r:embed="rId15" cstate="email">
            <a:extLst>
              <a:ext uri="{28A0092B-C50C-407E-A947-70E740481C1C}">
                <a14:useLocalDpi xmlns="" xmlns:a14="http://schemas.microsoft.com/office/drawing/2010/main" val="0"/>
              </a:ext>
            </a:extLst>
          </a:blip>
          <a:srcRect/>
          <a:stretch/>
        </p:blipFill>
        <p:spPr>
          <a:xfrm>
            <a:off x="2401504" y="64294"/>
            <a:ext cx="6742496" cy="4147892"/>
          </a:xfrm>
          <a:prstGeom prst="rect">
            <a:avLst/>
          </a:prstGeom>
        </p:spPr>
      </p:pic>
      <p:sp>
        <p:nvSpPr>
          <p:cNvPr id="1487888" name="Text Box 16"/>
          <p:cNvSpPr txBox="1">
            <a:spLocks noChangeArrowheads="1"/>
          </p:cNvSpPr>
          <p:nvPr/>
        </p:nvSpPr>
        <p:spPr bwMode="auto">
          <a:xfrm>
            <a:off x="3434063" y="1962152"/>
            <a:ext cx="2431463" cy="623229"/>
          </a:xfrm>
          <a:prstGeom prst="rect">
            <a:avLst/>
          </a:prstGeom>
          <a:noFill/>
          <a:ln w="9525">
            <a:noFill/>
            <a:miter lim="800000"/>
            <a:headEnd/>
            <a:tailEnd/>
          </a:ln>
        </p:spPr>
        <p:txBody>
          <a:bodyPr wrap="none" lIns="68542" tIns="34271" rIns="68542" bIns="34271">
            <a:spAutoFit/>
          </a:bodyPr>
          <a:lstStyle/>
          <a:p>
            <a:pPr eaLnBrk="0" hangingPunct="0">
              <a:buClrTx/>
              <a:buFontTx/>
              <a:buNone/>
            </a:pPr>
            <a:r>
              <a:rPr lang="en-US" altLang="zh-CN" sz="3600" b="0">
                <a:solidFill>
                  <a:srgbClr val="990000"/>
                </a:solidFill>
                <a:latin typeface="FrutigerNext LT Medium" pitchFamily="34" charset="0"/>
                <a:ea typeface="MS PGothic" pitchFamily="34" charset="-128"/>
              </a:rPr>
              <a:t>Thank you</a:t>
            </a:r>
          </a:p>
        </p:txBody>
      </p:sp>
      <p:sp>
        <p:nvSpPr>
          <p:cNvPr id="1487889" name="Text Box 17"/>
          <p:cNvSpPr txBox="1">
            <a:spLocks noChangeArrowheads="1"/>
          </p:cNvSpPr>
          <p:nvPr/>
        </p:nvSpPr>
        <p:spPr bwMode="auto">
          <a:xfrm>
            <a:off x="3469770" y="2557463"/>
            <a:ext cx="2390554" cy="392397"/>
          </a:xfrm>
          <a:prstGeom prst="rect">
            <a:avLst/>
          </a:prstGeom>
          <a:noFill/>
          <a:ln w="9525">
            <a:noFill/>
            <a:miter lim="800000"/>
            <a:headEnd/>
            <a:tailEnd/>
          </a:ln>
        </p:spPr>
        <p:txBody>
          <a:bodyPr wrap="none" lIns="68542" tIns="34271" rIns="68542" bIns="34271">
            <a:spAutoFit/>
          </a:bodyPr>
          <a:lstStyle/>
          <a:p>
            <a:pPr eaLnBrk="0" hangingPunct="0">
              <a:buClrTx/>
              <a:buFontTx/>
              <a:buNone/>
            </a:pPr>
            <a:r>
              <a:rPr lang="en-US" altLang="zh-CN" sz="2100" b="0" dirty="0">
                <a:solidFill>
                  <a:srgbClr val="666666"/>
                </a:solidFill>
                <a:latin typeface="FrutigerNext LT Regular" pitchFamily="34" charset="0"/>
                <a:ea typeface="MS PGothic" pitchFamily="34" charset="-128"/>
              </a:rPr>
              <a:t>www.huawei.com</a:t>
            </a:r>
            <a:endParaRPr lang="en-US" altLang="zh-CN" sz="1700" b="0" dirty="0">
              <a:solidFill>
                <a:srgbClr val="990000"/>
              </a:solidFill>
              <a:latin typeface="FrutigerNext LT Regular" pitchFamily="34" charset="0"/>
              <a:ea typeface="MS PGothic" pitchFamily="34" charset="-128"/>
            </a:endParaRPr>
          </a:p>
        </p:txBody>
      </p:sp>
      <p:sp>
        <p:nvSpPr>
          <p:cNvPr id="1487938" name="Rectangle 66"/>
          <p:cNvSpPr>
            <a:spLocks noChangeArrowheads="1"/>
          </p:cNvSpPr>
          <p:nvPr/>
        </p:nvSpPr>
        <p:spPr bwMode="auto">
          <a:xfrm>
            <a:off x="-1844988" y="396479"/>
            <a:ext cx="1844988" cy="3980259"/>
          </a:xfrm>
          <a:prstGeom prst="rect">
            <a:avLst/>
          </a:prstGeom>
          <a:noFill/>
          <a:ln w="9525">
            <a:noFill/>
            <a:miter lim="800000"/>
            <a:headEnd/>
            <a:tailEnd/>
          </a:ln>
          <a:effectLst/>
        </p:spPr>
        <p:txBody>
          <a:bodyPr lIns="65813" tIns="32906" rIns="65813" bIns="32906"/>
          <a:lstStyle/>
          <a:p>
            <a:pPr marL="257034" indent="-257034" algn="r">
              <a:lnSpc>
                <a:spcPct val="125000"/>
              </a:lnSpc>
              <a:spcBef>
                <a:spcPct val="20000"/>
              </a:spcBef>
              <a:buClr>
                <a:srgbClr val="990000"/>
              </a:buClr>
              <a:buFontTx/>
              <a:buNone/>
            </a:pPr>
            <a:r>
              <a:rPr lang="zh-CN" altLang="en-US" sz="900" b="0" dirty="0">
                <a:solidFill>
                  <a:srgbClr val="F8F8F8"/>
                </a:solidFill>
              </a:rPr>
              <a:t>英文标题</a:t>
            </a:r>
            <a:r>
              <a:rPr lang="en-US" altLang="zh-CN" sz="900" b="0" dirty="0">
                <a:solidFill>
                  <a:srgbClr val="F8F8F8"/>
                </a:solidFill>
              </a:rPr>
              <a:t>:32-35pt  </a:t>
            </a:r>
          </a:p>
          <a:p>
            <a:pPr marL="257034" indent="-257034" algn="r">
              <a:lnSpc>
                <a:spcPct val="125000"/>
              </a:lnSpc>
              <a:spcBef>
                <a:spcPct val="20000"/>
              </a:spcBef>
              <a:buClr>
                <a:srgbClr val="990000"/>
              </a:buClr>
              <a:buFontTx/>
              <a:buNone/>
            </a:pPr>
            <a:r>
              <a:rPr lang="zh-CN" altLang="en-US" sz="900" b="0" dirty="0">
                <a:solidFill>
                  <a:srgbClr val="F8F8F8"/>
                </a:solidFill>
              </a:rPr>
              <a:t>颜色</a:t>
            </a:r>
            <a:r>
              <a:rPr lang="en-US" altLang="zh-CN" sz="900" b="0" dirty="0">
                <a:solidFill>
                  <a:srgbClr val="F8F8F8"/>
                </a:solidFill>
              </a:rPr>
              <a:t>: R153 G0 B0</a:t>
            </a:r>
          </a:p>
          <a:p>
            <a:pPr marL="257034" indent="-257034" algn="r">
              <a:lnSpc>
                <a:spcPct val="125000"/>
              </a:lnSpc>
              <a:spcBef>
                <a:spcPct val="20000"/>
              </a:spcBef>
              <a:buClr>
                <a:srgbClr val="990000"/>
              </a:buClr>
              <a:buFontTx/>
              <a:buNone/>
            </a:pPr>
            <a:r>
              <a:rPr lang="zh-CN" altLang="en-US" sz="900" b="0" dirty="0">
                <a:solidFill>
                  <a:srgbClr val="F8F8F8"/>
                </a:solidFill>
                <a:latin typeface="FrutigerNext LT Medium" pitchFamily="34" charset="0"/>
              </a:rPr>
              <a:t>内部使用字体 </a:t>
            </a:r>
            <a:r>
              <a:rPr lang="en-US" altLang="zh-CN" sz="900" b="0" dirty="0">
                <a:solidFill>
                  <a:srgbClr val="F8F8F8"/>
                </a:solidFill>
                <a:latin typeface="FrutigerNext LT Medium" pitchFamily="34" charset="0"/>
              </a:rPr>
              <a:t>:</a:t>
            </a:r>
          </a:p>
          <a:p>
            <a:pPr marL="257034" indent="-257034" algn="r">
              <a:lnSpc>
                <a:spcPct val="125000"/>
              </a:lnSpc>
              <a:spcBef>
                <a:spcPct val="20000"/>
              </a:spcBef>
              <a:buClr>
                <a:srgbClr val="990000"/>
              </a:buClr>
              <a:buFontTx/>
              <a:buNone/>
            </a:pPr>
            <a:r>
              <a:rPr lang="en-US" altLang="zh-CN" sz="900" b="0" dirty="0" err="1">
                <a:solidFill>
                  <a:srgbClr val="F8F8F8"/>
                </a:solidFill>
                <a:latin typeface="FrutigerNext LT Medium" pitchFamily="34" charset="0"/>
              </a:rPr>
              <a:t>FrutigerNext</a:t>
            </a:r>
            <a:r>
              <a:rPr lang="en-US" altLang="zh-CN" sz="900" b="0" dirty="0">
                <a:solidFill>
                  <a:srgbClr val="F8F8F8"/>
                </a:solidFill>
                <a:latin typeface="FrutigerNext LT Medium" pitchFamily="34" charset="0"/>
              </a:rPr>
              <a:t> LT Medium</a:t>
            </a:r>
          </a:p>
          <a:p>
            <a:pPr marL="257034" indent="-257034" algn="r">
              <a:lnSpc>
                <a:spcPct val="125000"/>
              </a:lnSpc>
              <a:spcBef>
                <a:spcPct val="20000"/>
              </a:spcBef>
              <a:buClr>
                <a:srgbClr val="990000"/>
              </a:buClr>
              <a:buFontTx/>
              <a:buNone/>
            </a:pPr>
            <a:r>
              <a:rPr lang="zh-CN" altLang="en-US" sz="900" b="0" dirty="0">
                <a:solidFill>
                  <a:srgbClr val="F8F8F8"/>
                </a:solidFill>
                <a:latin typeface="FrutigerNext LT Medium" pitchFamily="34" charset="0"/>
              </a:rPr>
              <a:t>外部使用字体 </a:t>
            </a:r>
            <a:r>
              <a:rPr lang="en-US" altLang="zh-CN" sz="900" b="0" dirty="0">
                <a:solidFill>
                  <a:srgbClr val="F8F8F8"/>
                </a:solidFill>
                <a:latin typeface="FrutigerNext LT Medium" pitchFamily="34" charset="0"/>
              </a:rPr>
              <a:t>: Arial</a:t>
            </a:r>
          </a:p>
          <a:p>
            <a:pPr marL="257034" indent="-257034" algn="r">
              <a:lnSpc>
                <a:spcPct val="75000"/>
              </a:lnSpc>
              <a:spcBef>
                <a:spcPct val="20000"/>
              </a:spcBef>
              <a:buClr>
                <a:srgbClr val="990000"/>
              </a:buClr>
              <a:buFontTx/>
              <a:buNone/>
            </a:pPr>
            <a:endParaRPr lang="en-US" altLang="zh-CN" sz="900" b="0" dirty="0">
              <a:solidFill>
                <a:srgbClr val="F8F8F8"/>
              </a:solidFill>
            </a:endParaRPr>
          </a:p>
          <a:p>
            <a:pPr marL="257034" indent="-257034" algn="r">
              <a:lnSpc>
                <a:spcPct val="125000"/>
              </a:lnSpc>
              <a:spcBef>
                <a:spcPct val="20000"/>
              </a:spcBef>
              <a:buClr>
                <a:srgbClr val="990000"/>
              </a:buClr>
              <a:buFontTx/>
              <a:buNone/>
            </a:pPr>
            <a:r>
              <a:rPr lang="zh-CN" altLang="en-US" sz="900" b="0" dirty="0">
                <a:solidFill>
                  <a:srgbClr val="F8F8F8"/>
                </a:solidFill>
              </a:rPr>
              <a:t>中文标题</a:t>
            </a:r>
            <a:r>
              <a:rPr lang="en-US" altLang="zh-CN" sz="900" b="0" dirty="0">
                <a:solidFill>
                  <a:srgbClr val="F8F8F8"/>
                </a:solidFill>
              </a:rPr>
              <a:t>:30-32pt  </a:t>
            </a:r>
          </a:p>
          <a:p>
            <a:pPr marL="257034" indent="-257034" algn="r">
              <a:lnSpc>
                <a:spcPct val="125000"/>
              </a:lnSpc>
              <a:spcBef>
                <a:spcPct val="20000"/>
              </a:spcBef>
              <a:buClr>
                <a:srgbClr val="990000"/>
              </a:buClr>
              <a:buFontTx/>
              <a:buNone/>
            </a:pPr>
            <a:r>
              <a:rPr lang="zh-CN" altLang="en-US" sz="900" b="0" dirty="0">
                <a:solidFill>
                  <a:srgbClr val="F8F8F8"/>
                </a:solidFill>
              </a:rPr>
              <a:t>颜色</a:t>
            </a:r>
            <a:r>
              <a:rPr lang="en-US" altLang="zh-CN" sz="900" b="0" dirty="0">
                <a:solidFill>
                  <a:srgbClr val="F8F8F8"/>
                </a:solidFill>
              </a:rPr>
              <a:t>: R153 G0 B0</a:t>
            </a:r>
          </a:p>
          <a:p>
            <a:pPr marL="257034" indent="-257034" algn="r">
              <a:lnSpc>
                <a:spcPct val="125000"/>
              </a:lnSpc>
              <a:spcBef>
                <a:spcPct val="20000"/>
              </a:spcBef>
              <a:buClr>
                <a:srgbClr val="990000"/>
              </a:buClr>
              <a:buFontTx/>
              <a:buNone/>
            </a:pPr>
            <a:r>
              <a:rPr lang="zh-CN" altLang="en-US" sz="900" b="0" dirty="0">
                <a:solidFill>
                  <a:srgbClr val="F8F8F8"/>
                </a:solidFill>
              </a:rPr>
              <a:t>字体</a:t>
            </a:r>
            <a:r>
              <a:rPr lang="en-US" altLang="zh-CN" sz="900" b="0" dirty="0">
                <a:solidFill>
                  <a:srgbClr val="F8F8F8"/>
                </a:solidFill>
              </a:rPr>
              <a:t>:</a:t>
            </a:r>
            <a:r>
              <a:rPr lang="zh-CN" altLang="en-US" sz="900" b="0" dirty="0">
                <a:solidFill>
                  <a:srgbClr val="F8F8F8"/>
                </a:solidFill>
              </a:rPr>
              <a:t>黑体</a:t>
            </a:r>
          </a:p>
          <a:p>
            <a:pPr marL="257034" indent="-257034" algn="r">
              <a:lnSpc>
                <a:spcPct val="125000"/>
              </a:lnSpc>
              <a:spcBef>
                <a:spcPct val="20000"/>
              </a:spcBef>
              <a:buClr>
                <a:srgbClr val="990000"/>
              </a:buClr>
              <a:buFontTx/>
              <a:buNone/>
            </a:pPr>
            <a:endParaRPr lang="zh-CN" altLang="en-US" sz="900" b="0" dirty="0">
              <a:solidFill>
                <a:srgbClr val="F8F8F8"/>
              </a:solidFill>
            </a:endParaRPr>
          </a:p>
          <a:p>
            <a:pPr marL="257034" indent="-257034" algn="r">
              <a:lnSpc>
                <a:spcPct val="125000"/>
              </a:lnSpc>
              <a:spcBef>
                <a:spcPct val="20000"/>
              </a:spcBef>
              <a:buClr>
                <a:srgbClr val="990000"/>
              </a:buClr>
              <a:buFontTx/>
              <a:buNone/>
            </a:pPr>
            <a:endParaRPr lang="zh-CN" altLang="en-US" sz="900" b="0" dirty="0">
              <a:solidFill>
                <a:srgbClr val="F8F8F8"/>
              </a:solidFill>
            </a:endParaRPr>
          </a:p>
          <a:p>
            <a:pPr marL="257034" indent="-257034" algn="r">
              <a:lnSpc>
                <a:spcPct val="125000"/>
              </a:lnSpc>
              <a:spcBef>
                <a:spcPct val="20000"/>
              </a:spcBef>
              <a:buClr>
                <a:srgbClr val="990000"/>
              </a:buClr>
              <a:buFontTx/>
              <a:buNone/>
            </a:pPr>
            <a:endParaRPr lang="zh-CN" altLang="en-US" sz="900" b="0" dirty="0">
              <a:solidFill>
                <a:srgbClr val="F8F8F8"/>
              </a:solidFill>
            </a:endParaRPr>
          </a:p>
          <a:p>
            <a:pPr marL="257034" indent="-257034" algn="r">
              <a:lnSpc>
                <a:spcPct val="125000"/>
              </a:lnSpc>
              <a:spcBef>
                <a:spcPct val="20000"/>
              </a:spcBef>
              <a:buClr>
                <a:srgbClr val="990000"/>
              </a:buClr>
              <a:buFontTx/>
              <a:buNone/>
            </a:pPr>
            <a:r>
              <a:rPr lang="zh-CN" altLang="en-US" sz="900" b="0" dirty="0">
                <a:solidFill>
                  <a:srgbClr val="F8F8F8"/>
                </a:solidFill>
              </a:rPr>
              <a:t>英文正文</a:t>
            </a:r>
            <a:r>
              <a:rPr lang="en-US" altLang="zh-CN" sz="900" b="0" dirty="0">
                <a:solidFill>
                  <a:srgbClr val="F8F8F8"/>
                </a:solidFill>
              </a:rPr>
              <a:t>:20-22pt</a:t>
            </a:r>
          </a:p>
          <a:p>
            <a:pPr marL="257034" indent="-257034" algn="r">
              <a:lnSpc>
                <a:spcPct val="125000"/>
              </a:lnSpc>
              <a:spcBef>
                <a:spcPct val="20000"/>
              </a:spcBef>
              <a:buClr>
                <a:srgbClr val="990000"/>
              </a:buClr>
              <a:buFontTx/>
              <a:buNone/>
            </a:pPr>
            <a:r>
              <a:rPr lang="zh-CN" altLang="en-US" sz="900" b="0" dirty="0">
                <a:solidFill>
                  <a:srgbClr val="F8F8F8"/>
                </a:solidFill>
              </a:rPr>
              <a:t>子目录 </a:t>
            </a:r>
            <a:r>
              <a:rPr lang="en-US" altLang="zh-CN" sz="900" b="0" dirty="0">
                <a:solidFill>
                  <a:srgbClr val="F8F8F8"/>
                </a:solidFill>
              </a:rPr>
              <a:t>(2-5</a:t>
            </a:r>
            <a:r>
              <a:rPr lang="zh-CN" altLang="en-US" sz="900" b="0" dirty="0">
                <a:solidFill>
                  <a:srgbClr val="F8F8F8"/>
                </a:solidFill>
              </a:rPr>
              <a:t>级</a:t>
            </a:r>
            <a:r>
              <a:rPr lang="en-US" altLang="zh-CN" sz="900" b="0" dirty="0">
                <a:solidFill>
                  <a:srgbClr val="F8F8F8"/>
                </a:solidFill>
              </a:rPr>
              <a:t>) :18pt  </a:t>
            </a:r>
          </a:p>
          <a:p>
            <a:pPr marL="257034" indent="-257034" algn="r">
              <a:lnSpc>
                <a:spcPct val="125000"/>
              </a:lnSpc>
              <a:spcBef>
                <a:spcPct val="20000"/>
              </a:spcBef>
              <a:buClr>
                <a:srgbClr val="990000"/>
              </a:buClr>
              <a:buFontTx/>
              <a:buNone/>
            </a:pPr>
            <a:r>
              <a:rPr lang="zh-CN" altLang="en-US" sz="900" b="0" dirty="0">
                <a:solidFill>
                  <a:srgbClr val="F8F8F8"/>
                </a:solidFill>
              </a:rPr>
              <a:t>颜色</a:t>
            </a:r>
            <a:r>
              <a:rPr lang="en-US" altLang="zh-CN" sz="900" b="0" dirty="0">
                <a:solidFill>
                  <a:srgbClr val="F8F8F8"/>
                </a:solidFill>
              </a:rPr>
              <a:t>:</a:t>
            </a:r>
            <a:r>
              <a:rPr lang="zh-CN" altLang="en-US" sz="900" b="0" dirty="0">
                <a:solidFill>
                  <a:srgbClr val="F8F8F8"/>
                </a:solidFill>
              </a:rPr>
              <a:t>黑色</a:t>
            </a:r>
          </a:p>
          <a:p>
            <a:pPr marL="257034" indent="-257034" algn="r">
              <a:lnSpc>
                <a:spcPct val="125000"/>
              </a:lnSpc>
              <a:spcBef>
                <a:spcPct val="20000"/>
              </a:spcBef>
              <a:buClr>
                <a:srgbClr val="990000"/>
              </a:buClr>
              <a:buFontTx/>
              <a:buNone/>
            </a:pPr>
            <a:r>
              <a:rPr lang="zh-CN" altLang="en-US" sz="900" b="0" dirty="0">
                <a:solidFill>
                  <a:srgbClr val="F8F8F8"/>
                </a:solidFill>
                <a:latin typeface="FrutigerNext LT Medium" pitchFamily="34" charset="0"/>
              </a:rPr>
              <a:t>内部使用字体 </a:t>
            </a:r>
            <a:r>
              <a:rPr lang="en-US" altLang="zh-CN" sz="900" b="0" dirty="0">
                <a:solidFill>
                  <a:srgbClr val="F8F8F8"/>
                </a:solidFill>
                <a:latin typeface="FrutigerNext LT Medium" pitchFamily="34" charset="0"/>
              </a:rPr>
              <a:t>:</a:t>
            </a:r>
          </a:p>
          <a:p>
            <a:pPr marL="257034" indent="-257034" algn="r">
              <a:lnSpc>
                <a:spcPct val="125000"/>
              </a:lnSpc>
              <a:spcBef>
                <a:spcPct val="20000"/>
              </a:spcBef>
              <a:buClr>
                <a:srgbClr val="990000"/>
              </a:buClr>
              <a:buFontTx/>
              <a:buNone/>
            </a:pPr>
            <a:r>
              <a:rPr lang="en-US" altLang="zh-CN" sz="900" b="0" dirty="0" err="1">
                <a:solidFill>
                  <a:srgbClr val="F8F8F8"/>
                </a:solidFill>
                <a:latin typeface="FrutigerNext LT Medium" pitchFamily="34" charset="0"/>
              </a:rPr>
              <a:t>FrutigerNext</a:t>
            </a:r>
            <a:r>
              <a:rPr lang="en-US" altLang="zh-CN" sz="900" b="0" dirty="0">
                <a:solidFill>
                  <a:srgbClr val="F8F8F8"/>
                </a:solidFill>
                <a:latin typeface="FrutigerNext LT Medium" pitchFamily="34" charset="0"/>
              </a:rPr>
              <a:t> LT Regular</a:t>
            </a:r>
          </a:p>
          <a:p>
            <a:pPr marL="257034" indent="-257034" algn="r">
              <a:lnSpc>
                <a:spcPct val="125000"/>
              </a:lnSpc>
              <a:spcBef>
                <a:spcPct val="20000"/>
              </a:spcBef>
              <a:buClr>
                <a:srgbClr val="990000"/>
              </a:buClr>
              <a:buFontTx/>
              <a:buNone/>
            </a:pPr>
            <a:r>
              <a:rPr lang="zh-CN" altLang="en-US" sz="900" b="0" dirty="0">
                <a:solidFill>
                  <a:srgbClr val="F8F8F8"/>
                </a:solidFill>
                <a:latin typeface="FrutigerNext LT Medium" pitchFamily="34" charset="0"/>
              </a:rPr>
              <a:t>外部使用字体 </a:t>
            </a:r>
            <a:r>
              <a:rPr lang="en-US" altLang="zh-CN" sz="900" b="0" dirty="0">
                <a:solidFill>
                  <a:srgbClr val="F8F8F8"/>
                </a:solidFill>
                <a:latin typeface="FrutigerNext LT Medium" pitchFamily="34" charset="0"/>
              </a:rPr>
              <a:t>: Arial</a:t>
            </a:r>
          </a:p>
          <a:p>
            <a:pPr marL="257034" indent="-257034" algn="r">
              <a:lnSpc>
                <a:spcPct val="75000"/>
              </a:lnSpc>
              <a:spcBef>
                <a:spcPct val="20000"/>
              </a:spcBef>
              <a:buClr>
                <a:srgbClr val="990000"/>
              </a:buClr>
              <a:buFontTx/>
              <a:buNone/>
            </a:pPr>
            <a:endParaRPr lang="en-US" altLang="zh-CN" sz="900" b="0" dirty="0">
              <a:solidFill>
                <a:srgbClr val="F8F8F8"/>
              </a:solidFill>
            </a:endParaRPr>
          </a:p>
          <a:p>
            <a:pPr marL="257034" indent="-257034" algn="r">
              <a:lnSpc>
                <a:spcPct val="125000"/>
              </a:lnSpc>
              <a:spcBef>
                <a:spcPct val="20000"/>
              </a:spcBef>
              <a:buClr>
                <a:srgbClr val="990000"/>
              </a:buClr>
              <a:buFontTx/>
              <a:buNone/>
            </a:pPr>
            <a:r>
              <a:rPr lang="zh-CN" altLang="en-US" sz="900" b="0" dirty="0">
                <a:solidFill>
                  <a:srgbClr val="F8F8F8"/>
                </a:solidFill>
              </a:rPr>
              <a:t>中文正文</a:t>
            </a:r>
            <a:r>
              <a:rPr lang="en-US" altLang="zh-CN" sz="900" b="0" dirty="0">
                <a:solidFill>
                  <a:srgbClr val="F8F8F8"/>
                </a:solidFill>
              </a:rPr>
              <a:t>:18-20pt</a:t>
            </a:r>
          </a:p>
          <a:p>
            <a:pPr marL="257034" indent="-257034" algn="r">
              <a:lnSpc>
                <a:spcPct val="125000"/>
              </a:lnSpc>
              <a:spcBef>
                <a:spcPct val="20000"/>
              </a:spcBef>
              <a:buClr>
                <a:srgbClr val="990000"/>
              </a:buClr>
              <a:buFontTx/>
              <a:buNone/>
            </a:pPr>
            <a:r>
              <a:rPr lang="zh-CN" altLang="en-US" sz="900" b="0" dirty="0">
                <a:solidFill>
                  <a:srgbClr val="F8F8F8"/>
                </a:solidFill>
              </a:rPr>
              <a:t>子目录</a:t>
            </a:r>
            <a:r>
              <a:rPr lang="en-US" altLang="zh-CN" sz="900" b="0" dirty="0">
                <a:solidFill>
                  <a:srgbClr val="F8F8F8"/>
                </a:solidFill>
              </a:rPr>
              <a:t>(2-5</a:t>
            </a:r>
            <a:r>
              <a:rPr lang="zh-CN" altLang="en-US" sz="900" b="0" dirty="0">
                <a:solidFill>
                  <a:srgbClr val="F8F8F8"/>
                </a:solidFill>
              </a:rPr>
              <a:t>级</a:t>
            </a:r>
            <a:r>
              <a:rPr lang="en-US" altLang="zh-CN" sz="900" b="0" dirty="0">
                <a:solidFill>
                  <a:srgbClr val="F8F8F8"/>
                </a:solidFill>
              </a:rPr>
              <a:t>):18pt </a:t>
            </a:r>
          </a:p>
          <a:p>
            <a:pPr marL="257034" indent="-257034" algn="r">
              <a:lnSpc>
                <a:spcPct val="125000"/>
              </a:lnSpc>
              <a:spcBef>
                <a:spcPct val="20000"/>
              </a:spcBef>
              <a:buClr>
                <a:srgbClr val="990000"/>
              </a:buClr>
              <a:buFontTx/>
              <a:buNone/>
            </a:pPr>
            <a:r>
              <a:rPr lang="zh-CN" altLang="en-US" sz="900" b="0" dirty="0">
                <a:solidFill>
                  <a:srgbClr val="F8F8F8"/>
                </a:solidFill>
              </a:rPr>
              <a:t>颜色</a:t>
            </a:r>
            <a:r>
              <a:rPr lang="en-US" altLang="zh-CN" sz="900" b="0" dirty="0">
                <a:solidFill>
                  <a:srgbClr val="F8F8F8"/>
                </a:solidFill>
              </a:rPr>
              <a:t>:</a:t>
            </a:r>
            <a:r>
              <a:rPr lang="zh-CN" altLang="en-US" sz="900" b="0" dirty="0">
                <a:solidFill>
                  <a:srgbClr val="F8F8F8"/>
                </a:solidFill>
              </a:rPr>
              <a:t>黑色</a:t>
            </a:r>
          </a:p>
          <a:p>
            <a:pPr marL="257034" indent="-257034" algn="r">
              <a:lnSpc>
                <a:spcPct val="125000"/>
              </a:lnSpc>
              <a:spcBef>
                <a:spcPct val="20000"/>
              </a:spcBef>
              <a:buClr>
                <a:srgbClr val="990000"/>
              </a:buClr>
              <a:buFontTx/>
              <a:buNone/>
            </a:pPr>
            <a:r>
              <a:rPr lang="zh-CN" altLang="en-US" sz="900" b="0" dirty="0">
                <a:solidFill>
                  <a:srgbClr val="F8F8F8"/>
                </a:solidFill>
              </a:rPr>
              <a:t>字体</a:t>
            </a:r>
            <a:r>
              <a:rPr lang="en-US" altLang="zh-CN" sz="900" b="0" dirty="0">
                <a:solidFill>
                  <a:srgbClr val="F8F8F8"/>
                </a:solidFill>
              </a:rPr>
              <a:t>:</a:t>
            </a:r>
            <a:r>
              <a:rPr lang="zh-CN" altLang="en-US" sz="900" b="0" dirty="0">
                <a:solidFill>
                  <a:srgbClr val="F8F8F8"/>
                </a:solidFill>
              </a:rPr>
              <a:t>细黑体 </a:t>
            </a:r>
          </a:p>
          <a:p>
            <a:pPr marL="257034" indent="-257034" algn="r">
              <a:lnSpc>
                <a:spcPct val="125000"/>
              </a:lnSpc>
              <a:spcBef>
                <a:spcPct val="20000"/>
              </a:spcBef>
              <a:buClr>
                <a:srgbClr val="990000"/>
              </a:buClr>
              <a:buFontTx/>
              <a:buNone/>
            </a:pPr>
            <a:endParaRPr lang="en-US" altLang="zh-CN" sz="900" b="0" dirty="0">
              <a:solidFill>
                <a:srgbClr val="080808"/>
              </a:solidFill>
            </a:endParaRPr>
          </a:p>
        </p:txBody>
      </p:sp>
      <p:sp>
        <p:nvSpPr>
          <p:cNvPr id="1487939" name="Rectangle 67"/>
          <p:cNvSpPr>
            <a:spLocks noChangeArrowheads="1"/>
          </p:cNvSpPr>
          <p:nvPr/>
        </p:nvSpPr>
        <p:spPr bwMode="auto">
          <a:xfrm>
            <a:off x="9268987" y="4083513"/>
            <a:ext cx="920113" cy="242362"/>
          </a:xfrm>
          <a:prstGeom prst="rect">
            <a:avLst/>
          </a:prstGeom>
          <a:solidFill>
            <a:srgbClr val="F8F8F8"/>
          </a:solidFill>
          <a:ln w="9525" algn="ctr">
            <a:noFill/>
            <a:miter lim="800000"/>
            <a:headEnd/>
            <a:tailEnd/>
          </a:ln>
          <a:effectLst/>
        </p:spPr>
        <p:txBody>
          <a:bodyPr lIns="68530" tIns="34265" rIns="68530" bIns="34265" anchor="ctr">
            <a:spAutoFit/>
          </a:bodyPr>
          <a:lstStyle/>
          <a:p>
            <a:pPr algn="ctr" defTabSz="658054" eaLnBrk="0" hangingPunct="0">
              <a:buClrTx/>
              <a:buFontTx/>
              <a:buNone/>
            </a:pPr>
            <a:endParaRPr lang="zh-CN" altLang="zh-CN" sz="1100" b="0">
              <a:latin typeface="FrutigerNext LT Regular" pitchFamily="34" charset="0"/>
              <a:ea typeface="MS PGothic" pitchFamily="34" charset="-128"/>
            </a:endParaRPr>
          </a:p>
        </p:txBody>
      </p:sp>
      <p:grpSp>
        <p:nvGrpSpPr>
          <p:cNvPr id="2" name="Group 68"/>
          <p:cNvGrpSpPr>
            <a:grpSpLocks/>
          </p:cNvGrpSpPr>
          <p:nvPr/>
        </p:nvGrpSpPr>
        <p:grpSpPr bwMode="auto">
          <a:xfrm>
            <a:off x="9352305" y="3958830"/>
            <a:ext cx="741566" cy="138113"/>
            <a:chOff x="6657" y="3492"/>
            <a:chExt cx="527" cy="121"/>
          </a:xfrm>
        </p:grpSpPr>
        <p:sp>
          <p:nvSpPr>
            <p:cNvPr id="1487941" name="Rectangle 69"/>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endParaRPr lang="zh-CN" altLang="en-US"/>
            </a:p>
          </p:txBody>
        </p:sp>
        <p:sp>
          <p:nvSpPr>
            <p:cNvPr id="1487942" name="Rectangle 70"/>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endParaRPr lang="zh-CN" altLang="en-US"/>
            </a:p>
          </p:txBody>
        </p:sp>
        <p:sp>
          <p:nvSpPr>
            <p:cNvPr id="1487943" name="Rectangle 71"/>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endParaRPr lang="zh-CN" altLang="en-US"/>
            </a:p>
          </p:txBody>
        </p:sp>
        <p:sp>
          <p:nvSpPr>
            <p:cNvPr id="1487944" name="Rectangle 72"/>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endParaRPr lang="zh-CN" altLang="en-US"/>
            </a:p>
          </p:txBody>
        </p:sp>
      </p:grpSp>
      <p:grpSp>
        <p:nvGrpSpPr>
          <p:cNvPr id="3" name="Group 73"/>
          <p:cNvGrpSpPr>
            <a:grpSpLocks/>
          </p:cNvGrpSpPr>
          <p:nvPr/>
        </p:nvGrpSpPr>
        <p:grpSpPr bwMode="auto">
          <a:xfrm>
            <a:off x="9352305" y="4652965"/>
            <a:ext cx="741566" cy="136922"/>
            <a:chOff x="6657" y="4103"/>
            <a:chExt cx="527" cy="121"/>
          </a:xfrm>
        </p:grpSpPr>
        <p:sp>
          <p:nvSpPr>
            <p:cNvPr id="1487946" name="Rectangle 74"/>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endParaRPr lang="zh-CN" altLang="en-US"/>
            </a:p>
          </p:txBody>
        </p:sp>
        <p:sp>
          <p:nvSpPr>
            <p:cNvPr id="1487947" name="Rectangle 75"/>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endParaRPr lang="zh-CN" altLang="en-US"/>
            </a:p>
          </p:txBody>
        </p:sp>
        <p:sp>
          <p:nvSpPr>
            <p:cNvPr id="1487948" name="Rectangle 76"/>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endParaRPr lang="zh-CN" altLang="en-US"/>
            </a:p>
          </p:txBody>
        </p:sp>
        <p:sp>
          <p:nvSpPr>
            <p:cNvPr id="1487949" name="Rectangle 77"/>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endParaRPr lang="zh-CN" altLang="en-US"/>
            </a:p>
          </p:txBody>
        </p:sp>
      </p:grpSp>
      <p:grpSp>
        <p:nvGrpSpPr>
          <p:cNvPr id="4" name="Group 78"/>
          <p:cNvGrpSpPr>
            <a:grpSpLocks/>
          </p:cNvGrpSpPr>
          <p:nvPr/>
        </p:nvGrpSpPr>
        <p:grpSpPr bwMode="auto">
          <a:xfrm>
            <a:off x="9352305" y="4837510"/>
            <a:ext cx="741566" cy="136922"/>
            <a:chOff x="6657" y="4266"/>
            <a:chExt cx="527" cy="121"/>
          </a:xfrm>
        </p:grpSpPr>
        <p:sp>
          <p:nvSpPr>
            <p:cNvPr id="1487951" name="Rectangle 79"/>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endParaRPr lang="zh-CN" altLang="en-US"/>
            </a:p>
          </p:txBody>
        </p:sp>
        <p:sp>
          <p:nvSpPr>
            <p:cNvPr id="1487952" name="Rectangle 80"/>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endParaRPr lang="zh-CN" altLang="en-US"/>
            </a:p>
          </p:txBody>
        </p:sp>
        <p:sp>
          <p:nvSpPr>
            <p:cNvPr id="1487953" name="Rectangle 81"/>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endParaRPr lang="zh-CN" altLang="en-US"/>
            </a:p>
          </p:txBody>
        </p:sp>
        <p:sp>
          <p:nvSpPr>
            <p:cNvPr id="1487954" name="Rectangle 82"/>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endParaRPr lang="zh-CN" altLang="en-US"/>
            </a:p>
          </p:txBody>
        </p:sp>
      </p:grpSp>
      <p:grpSp>
        <p:nvGrpSpPr>
          <p:cNvPr id="5" name="Group 83"/>
          <p:cNvGrpSpPr>
            <a:grpSpLocks/>
          </p:cNvGrpSpPr>
          <p:nvPr/>
        </p:nvGrpSpPr>
        <p:grpSpPr bwMode="auto">
          <a:xfrm>
            <a:off x="9352305" y="4145758"/>
            <a:ext cx="741566" cy="136922"/>
            <a:chOff x="6657" y="3656"/>
            <a:chExt cx="527" cy="121"/>
          </a:xfrm>
        </p:grpSpPr>
        <p:sp>
          <p:nvSpPr>
            <p:cNvPr id="1487956" name="Rectangle 84"/>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endParaRPr lang="zh-CN" altLang="en-US"/>
            </a:p>
          </p:txBody>
        </p:sp>
        <p:sp>
          <p:nvSpPr>
            <p:cNvPr id="1487957" name="Rectangle 85"/>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endParaRPr lang="zh-CN" altLang="en-US"/>
            </a:p>
          </p:txBody>
        </p:sp>
        <p:sp>
          <p:nvSpPr>
            <p:cNvPr id="1487958" name="Rectangle 86"/>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endParaRPr lang="zh-CN" altLang="en-US"/>
            </a:p>
          </p:txBody>
        </p:sp>
        <p:sp>
          <p:nvSpPr>
            <p:cNvPr id="1487959" name="Rectangle 87"/>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endParaRPr lang="zh-CN" altLang="en-US"/>
            </a:p>
          </p:txBody>
        </p:sp>
      </p:grpSp>
      <p:grpSp>
        <p:nvGrpSpPr>
          <p:cNvPr id="6" name="Group 88"/>
          <p:cNvGrpSpPr>
            <a:grpSpLocks/>
          </p:cNvGrpSpPr>
          <p:nvPr/>
        </p:nvGrpSpPr>
        <p:grpSpPr bwMode="auto">
          <a:xfrm>
            <a:off x="9352305" y="4468417"/>
            <a:ext cx="741566" cy="136922"/>
            <a:chOff x="6657" y="3941"/>
            <a:chExt cx="527" cy="121"/>
          </a:xfrm>
        </p:grpSpPr>
        <p:sp>
          <p:nvSpPr>
            <p:cNvPr id="1487961" name="Rectangle 89"/>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endParaRPr lang="zh-CN" altLang="en-US"/>
            </a:p>
          </p:txBody>
        </p:sp>
        <p:sp>
          <p:nvSpPr>
            <p:cNvPr id="1487962" name="Rectangle 90"/>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endParaRPr lang="zh-CN" altLang="en-US"/>
            </a:p>
          </p:txBody>
        </p:sp>
        <p:sp>
          <p:nvSpPr>
            <p:cNvPr id="1487963" name="Rectangle 91"/>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endParaRPr lang="zh-CN" altLang="en-US"/>
            </a:p>
          </p:txBody>
        </p:sp>
        <p:sp>
          <p:nvSpPr>
            <p:cNvPr id="1487964" name="Rectangle 92"/>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endParaRPr lang="zh-CN" altLang="en-US"/>
            </a:p>
          </p:txBody>
        </p:sp>
      </p:grpSp>
      <p:grpSp>
        <p:nvGrpSpPr>
          <p:cNvPr id="7" name="Group 93"/>
          <p:cNvGrpSpPr>
            <a:grpSpLocks/>
          </p:cNvGrpSpPr>
          <p:nvPr/>
        </p:nvGrpSpPr>
        <p:grpSpPr bwMode="auto">
          <a:xfrm>
            <a:off x="9352305" y="5023249"/>
            <a:ext cx="741566" cy="136922"/>
            <a:chOff x="6657" y="4430"/>
            <a:chExt cx="527" cy="121"/>
          </a:xfrm>
        </p:grpSpPr>
        <p:sp>
          <p:nvSpPr>
            <p:cNvPr id="1487966" name="Rectangle 94"/>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endParaRPr lang="zh-CN" altLang="en-US"/>
            </a:p>
          </p:txBody>
        </p:sp>
        <p:sp>
          <p:nvSpPr>
            <p:cNvPr id="1487967" name="Rectangle 95"/>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endParaRPr lang="zh-CN" altLang="en-US"/>
            </a:p>
          </p:txBody>
        </p:sp>
        <p:sp>
          <p:nvSpPr>
            <p:cNvPr id="1487968" name="Rectangle 96"/>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endParaRPr lang="zh-CN" altLang="en-US"/>
            </a:p>
          </p:txBody>
        </p:sp>
        <p:sp>
          <p:nvSpPr>
            <p:cNvPr id="1487969" name="Rectangle 97"/>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endParaRPr lang="zh-CN" altLang="en-US"/>
            </a:p>
          </p:txBody>
        </p:sp>
      </p:grpSp>
      <p:grpSp>
        <p:nvGrpSpPr>
          <p:cNvPr id="8" name="Group 98"/>
          <p:cNvGrpSpPr>
            <a:grpSpLocks/>
          </p:cNvGrpSpPr>
          <p:nvPr/>
        </p:nvGrpSpPr>
        <p:grpSpPr bwMode="auto">
          <a:xfrm>
            <a:off x="9352305" y="3774283"/>
            <a:ext cx="741566" cy="138113"/>
            <a:chOff x="6657" y="3329"/>
            <a:chExt cx="527" cy="122"/>
          </a:xfrm>
        </p:grpSpPr>
        <p:sp>
          <p:nvSpPr>
            <p:cNvPr id="1487971" name="Rectangle 99"/>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endParaRPr lang="zh-CN" altLang="en-US"/>
            </a:p>
          </p:txBody>
        </p:sp>
        <p:sp>
          <p:nvSpPr>
            <p:cNvPr id="1487972" name="Rectangle 100"/>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endParaRPr lang="zh-CN" altLang="en-US"/>
            </a:p>
          </p:txBody>
        </p:sp>
        <p:sp>
          <p:nvSpPr>
            <p:cNvPr id="1487973" name="Rectangle 101"/>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endParaRPr lang="zh-CN" altLang="en-US"/>
            </a:p>
          </p:txBody>
        </p:sp>
        <p:sp>
          <p:nvSpPr>
            <p:cNvPr id="1487974" name="Rectangle 102"/>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endParaRPr lang="zh-CN" altLang="en-US"/>
            </a:p>
          </p:txBody>
        </p:sp>
      </p:grpSp>
      <p:grpSp>
        <p:nvGrpSpPr>
          <p:cNvPr id="9" name="Group 103"/>
          <p:cNvGrpSpPr>
            <a:grpSpLocks/>
          </p:cNvGrpSpPr>
          <p:nvPr/>
        </p:nvGrpSpPr>
        <p:grpSpPr bwMode="auto">
          <a:xfrm>
            <a:off x="9352305" y="3450433"/>
            <a:ext cx="741566" cy="136922"/>
            <a:chOff x="6657" y="3043"/>
            <a:chExt cx="527" cy="121"/>
          </a:xfrm>
        </p:grpSpPr>
        <p:sp>
          <p:nvSpPr>
            <p:cNvPr id="1487976" name="Rectangle 104"/>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endParaRPr lang="zh-CN" altLang="en-US"/>
            </a:p>
          </p:txBody>
        </p:sp>
        <p:sp>
          <p:nvSpPr>
            <p:cNvPr id="1487977" name="Rectangle 105"/>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endParaRPr lang="zh-CN" altLang="en-US"/>
            </a:p>
          </p:txBody>
        </p:sp>
        <p:sp>
          <p:nvSpPr>
            <p:cNvPr id="1487978" name="Rectangle 106"/>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endParaRPr lang="zh-CN" altLang="en-US"/>
            </a:p>
          </p:txBody>
        </p:sp>
        <p:sp>
          <p:nvSpPr>
            <p:cNvPr id="1487979" name="Rectangle 107"/>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endParaRPr lang="zh-CN" altLang="en-US"/>
            </a:p>
          </p:txBody>
        </p:sp>
      </p:grpSp>
      <p:grpSp>
        <p:nvGrpSpPr>
          <p:cNvPr id="10" name="Group 108"/>
          <p:cNvGrpSpPr>
            <a:grpSpLocks/>
          </p:cNvGrpSpPr>
          <p:nvPr/>
        </p:nvGrpSpPr>
        <p:grpSpPr bwMode="auto">
          <a:xfrm>
            <a:off x="9352305" y="3265886"/>
            <a:ext cx="741566" cy="138113"/>
            <a:chOff x="6657" y="2881"/>
            <a:chExt cx="527" cy="121"/>
          </a:xfrm>
        </p:grpSpPr>
        <p:sp>
          <p:nvSpPr>
            <p:cNvPr id="1487981" name="Rectangle 109"/>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endParaRPr lang="zh-CN" altLang="en-US"/>
            </a:p>
          </p:txBody>
        </p:sp>
        <p:sp>
          <p:nvSpPr>
            <p:cNvPr id="1487982" name="Rectangle 110"/>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endParaRPr lang="zh-CN" altLang="en-US"/>
            </a:p>
          </p:txBody>
        </p:sp>
        <p:sp>
          <p:nvSpPr>
            <p:cNvPr id="1487983" name="Rectangle 111"/>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endParaRPr lang="zh-CN" altLang="en-US"/>
            </a:p>
          </p:txBody>
        </p:sp>
        <p:sp>
          <p:nvSpPr>
            <p:cNvPr id="1487984" name="Rectangle 112"/>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endParaRPr lang="zh-CN" altLang="en-US"/>
            </a:p>
          </p:txBody>
        </p:sp>
      </p:grpSp>
      <p:sp>
        <p:nvSpPr>
          <p:cNvPr id="1487985" name="Rectangle 113"/>
          <p:cNvSpPr>
            <a:spLocks noChangeArrowheads="1"/>
          </p:cNvSpPr>
          <p:nvPr/>
        </p:nvSpPr>
        <p:spPr bwMode="auto">
          <a:xfrm>
            <a:off x="9199945" y="1697831"/>
            <a:ext cx="1051048" cy="1990725"/>
          </a:xfrm>
          <a:prstGeom prst="rect">
            <a:avLst/>
          </a:prstGeom>
          <a:noFill/>
          <a:ln w="9525">
            <a:noFill/>
            <a:miter lim="800000"/>
            <a:headEnd/>
            <a:tailEnd/>
          </a:ln>
          <a:effectLst/>
        </p:spPr>
        <p:txBody>
          <a:bodyPr lIns="65813" tIns="32906" rIns="65813" bIns="32906"/>
          <a:lstStyle/>
          <a:p>
            <a:pPr marL="257034" indent="-257034">
              <a:lnSpc>
                <a:spcPct val="120000"/>
              </a:lnSpc>
              <a:spcBef>
                <a:spcPct val="20000"/>
              </a:spcBef>
              <a:buClr>
                <a:srgbClr val="990000"/>
              </a:buClr>
              <a:buFontTx/>
              <a:buNone/>
            </a:pPr>
            <a:r>
              <a:rPr lang="zh-CN" altLang="en-US" sz="900" b="0">
                <a:solidFill>
                  <a:srgbClr val="F8F8F8"/>
                </a:solidFill>
                <a:latin typeface="华文细黑" pitchFamily="2" charset="-122"/>
              </a:rPr>
              <a:t>配色参考方案：</a:t>
            </a:r>
          </a:p>
          <a:p>
            <a:pPr marL="257034" indent="-257034">
              <a:lnSpc>
                <a:spcPct val="120000"/>
              </a:lnSpc>
              <a:spcBef>
                <a:spcPct val="20000"/>
              </a:spcBef>
              <a:buClr>
                <a:srgbClr val="990000"/>
              </a:buClr>
              <a:buFontTx/>
              <a:buNone/>
            </a:pPr>
            <a:r>
              <a:rPr lang="zh-CN" altLang="en-US" sz="900" b="0">
                <a:solidFill>
                  <a:srgbClr val="F8F8F8"/>
                </a:solidFill>
                <a:latin typeface="华文细黑" pitchFamily="2" charset="-122"/>
              </a:rPr>
              <a:t>建议同一页面内不超过四种颜色，以下是９组配色方案，同一页面内只选择一组使用。</a:t>
            </a:r>
          </a:p>
          <a:p>
            <a:pPr marL="257034" indent="-257034">
              <a:lnSpc>
                <a:spcPct val="120000"/>
              </a:lnSpc>
              <a:spcBef>
                <a:spcPct val="20000"/>
              </a:spcBef>
              <a:buClr>
                <a:srgbClr val="990000"/>
              </a:buClr>
              <a:buFontTx/>
              <a:buNone/>
            </a:pPr>
            <a:r>
              <a:rPr lang="zh-CN" altLang="en-US" sz="900" b="0">
                <a:solidFill>
                  <a:srgbClr val="F8F8F8"/>
                </a:solidFill>
                <a:latin typeface="华文细黑" pitchFamily="2" charset="-122"/>
              </a:rPr>
              <a:t>（仅供参考）</a:t>
            </a:r>
          </a:p>
        </p:txBody>
      </p:sp>
      <p:sp>
        <p:nvSpPr>
          <p:cNvPr id="1487986" name="Rectangle 114"/>
          <p:cNvSpPr>
            <a:spLocks noChangeArrowheads="1"/>
          </p:cNvSpPr>
          <p:nvPr/>
        </p:nvSpPr>
        <p:spPr bwMode="auto">
          <a:xfrm>
            <a:off x="9199945" y="-46435"/>
            <a:ext cx="1051048" cy="628651"/>
          </a:xfrm>
          <a:prstGeom prst="rect">
            <a:avLst/>
          </a:prstGeom>
          <a:noFill/>
          <a:ln w="9525">
            <a:noFill/>
            <a:miter lim="800000"/>
            <a:headEnd/>
            <a:tailEnd/>
          </a:ln>
          <a:effectLst/>
        </p:spPr>
        <p:txBody>
          <a:bodyPr lIns="65813" tIns="32906" rIns="65813" bIns="32906"/>
          <a:lstStyle/>
          <a:p>
            <a:pPr marL="257034" indent="-257034">
              <a:lnSpc>
                <a:spcPct val="120000"/>
              </a:lnSpc>
              <a:spcBef>
                <a:spcPct val="20000"/>
              </a:spcBef>
              <a:buClr>
                <a:srgbClr val="990000"/>
              </a:buClr>
              <a:buFontTx/>
              <a:buNone/>
            </a:pPr>
            <a:r>
              <a:rPr lang="zh-CN" altLang="en-US" sz="900" b="0">
                <a:solidFill>
                  <a:srgbClr val="F8F8F8"/>
                </a:solidFill>
                <a:latin typeface="华文细黑" pitchFamily="2" charset="-122"/>
              </a:rPr>
              <a:t>客户或者合作伙伴的标志放在右上角</a:t>
            </a:r>
            <a:r>
              <a:rPr lang="en-US" altLang="zh-CN" sz="900" b="0">
                <a:solidFill>
                  <a:srgbClr val="F8F8F8"/>
                </a:solidFill>
                <a:latin typeface="华文细黑" pitchFamily="2" charset="-122"/>
              </a:rPr>
              <a:t>.</a:t>
            </a:r>
          </a:p>
        </p:txBody>
      </p:sp>
      <p:pic>
        <p:nvPicPr>
          <p:cNvPr id="56" name="Picture 79" descr="5"/>
          <p:cNvPicPr>
            <a:picLocks noChangeAspect="1" noChangeArrowheads="1"/>
          </p:cNvPicPr>
          <p:nvPr/>
        </p:nvPicPr>
        <p:blipFill>
          <a:blip r:embed="rId16" cstate="email">
            <a:extLst>
              <a:ext uri="{28A0092B-C50C-407E-A947-70E740481C1C}">
                <a14:useLocalDpi xmlns="" xmlns:a14="http://schemas.microsoft.com/office/drawing/2010/main" val="0"/>
              </a:ext>
            </a:extLst>
          </a:blip>
          <a:srcRect/>
          <a:stretch>
            <a:fillRect/>
          </a:stretch>
        </p:blipFill>
        <p:spPr bwMode="auto">
          <a:xfrm>
            <a:off x="0" y="4212435"/>
            <a:ext cx="9144000" cy="9310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9" name="TextBox 58"/>
          <p:cNvSpPr txBox="1"/>
          <p:nvPr/>
        </p:nvSpPr>
        <p:spPr>
          <a:xfrm>
            <a:off x="657054" y="3327838"/>
            <a:ext cx="7829892" cy="838653"/>
          </a:xfrm>
          <a:prstGeom prst="rect">
            <a:avLst/>
          </a:prstGeom>
          <a:noFill/>
        </p:spPr>
        <p:txBody>
          <a:bodyPr wrap="square" lIns="68542" tIns="34271" rIns="68542" bIns="34271" rtlCol="0">
            <a:spAutoFit/>
          </a:bodyPr>
          <a:lstStyle/>
          <a:p>
            <a:pPr marL="0" marR="0" lvl="0" indent="0" algn="just" defTabSz="685423" eaLnBrk="1" fontAlgn="auto" latinLnBrk="0" hangingPunct="1">
              <a:lnSpc>
                <a:spcPct val="100000"/>
              </a:lnSpc>
              <a:spcBef>
                <a:spcPts val="0"/>
              </a:spcBef>
              <a:spcAft>
                <a:spcPts val="0"/>
              </a:spcAft>
              <a:buClrTx/>
              <a:buSzTx/>
              <a:buFontTx/>
              <a:buNone/>
              <a:tabLst/>
              <a:defRPr/>
            </a:pPr>
            <a:r>
              <a:rPr kumimoji="0" lang="en-US" altLang="zh-CN" sz="1000" b="1" i="0" u="none" strike="noStrike" kern="1200" cap="none" spc="0" normalizeH="0" baseline="0" noProof="0" dirty="0" smtClean="0">
                <a:ln>
                  <a:noFill/>
                </a:ln>
                <a:solidFill>
                  <a:srgbClr val="000000"/>
                </a:solidFill>
                <a:effectLst/>
                <a:uLnTx/>
                <a:uFillTx/>
                <a:latin typeface="Calibri" pitchFamily="34" charset="0"/>
                <a:ea typeface="宋体" charset="-122"/>
                <a:cs typeface="+mn-cs"/>
              </a:rPr>
              <a:t>Copyright©2012 Huawei Technologies Co., Ltd. All Rights Reserved.</a:t>
            </a:r>
            <a:endParaRPr kumimoji="0" lang="zh-CN" altLang="zh-CN" sz="1000" b="0" i="0" u="none" strike="noStrike" kern="1200" cap="none" spc="0" normalizeH="0" baseline="0" noProof="0" dirty="0" smtClean="0">
              <a:ln>
                <a:noFill/>
              </a:ln>
              <a:solidFill>
                <a:srgbClr val="000000"/>
              </a:solidFill>
              <a:effectLst/>
              <a:uLnTx/>
              <a:uFillTx/>
              <a:latin typeface="Calibri" pitchFamily="34" charset="0"/>
              <a:ea typeface="宋体" charset="-122"/>
              <a:cs typeface="+mn-cs"/>
            </a:endParaRPr>
          </a:p>
          <a:p>
            <a:pPr marL="0" marR="0" lvl="0" indent="0" algn="just" defTabSz="685423"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smtClean="0">
                <a:ln>
                  <a:noFill/>
                </a:ln>
                <a:solidFill>
                  <a:srgbClr val="000000"/>
                </a:solidFill>
                <a:effectLst/>
                <a:uLnTx/>
                <a:uFillTx/>
                <a:latin typeface="Calibri" pitchFamily="34" charset="0"/>
                <a:ea typeface="宋体" charset="-122"/>
                <a:cs typeface="+mn-cs"/>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kumimoji="0" lang="zh-CN" altLang="zh-CN" sz="1000" b="0" i="0" u="none" strike="noStrike" kern="1200" cap="none" spc="0" normalizeH="0" baseline="0" noProof="0" dirty="0">
              <a:ln>
                <a:noFill/>
              </a:ln>
              <a:solidFill>
                <a:srgbClr val="000000"/>
              </a:solidFill>
              <a:effectLst/>
              <a:uLnTx/>
              <a:uFillTx/>
              <a:latin typeface="Calibri" pitchFamily="34" charset="0"/>
              <a:ea typeface="宋体" charset="-122"/>
              <a:cs typeface="+mn-cs"/>
            </a:endParaRPr>
          </a:p>
        </p:txBody>
      </p:sp>
    </p:spTree>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 id="2147483996" r:id="rId12"/>
    <p:sldLayoutId id="2147483997" r:id="rId13"/>
  </p:sldLayoutIdLst>
  <p:txStyles>
    <p:titleStyle>
      <a:lvl1pPr algn="l" rtl="0" eaLnBrk="1" fontAlgn="base" hangingPunct="1">
        <a:spcBef>
          <a:spcPct val="0"/>
        </a:spcBef>
        <a:spcAft>
          <a:spcPct val="0"/>
        </a:spcAft>
        <a:defRPr sz="2400" b="1">
          <a:solidFill>
            <a:srgbClr val="990000"/>
          </a:solidFill>
          <a:latin typeface="+mj-lt"/>
          <a:ea typeface="+mj-ea"/>
          <a:cs typeface="+mj-cs"/>
        </a:defRPr>
      </a:lvl1pPr>
      <a:lvl2pPr algn="l" rtl="0" eaLnBrk="1" fontAlgn="base" hangingPunct="1">
        <a:spcBef>
          <a:spcPct val="0"/>
        </a:spcBef>
        <a:spcAft>
          <a:spcPct val="0"/>
        </a:spcAft>
        <a:defRPr sz="2400" b="1">
          <a:solidFill>
            <a:srgbClr val="990000"/>
          </a:solidFill>
          <a:latin typeface="FrutigerNext LT Medium" pitchFamily="34" charset="0"/>
          <a:ea typeface="SimSun" pitchFamily="2" charset="-122"/>
        </a:defRPr>
      </a:lvl2pPr>
      <a:lvl3pPr algn="l" rtl="0" eaLnBrk="1" fontAlgn="base" hangingPunct="1">
        <a:spcBef>
          <a:spcPct val="0"/>
        </a:spcBef>
        <a:spcAft>
          <a:spcPct val="0"/>
        </a:spcAft>
        <a:defRPr sz="2400" b="1">
          <a:solidFill>
            <a:srgbClr val="990000"/>
          </a:solidFill>
          <a:latin typeface="FrutigerNext LT Medium" pitchFamily="34" charset="0"/>
          <a:ea typeface="SimSun" pitchFamily="2" charset="-122"/>
        </a:defRPr>
      </a:lvl3pPr>
      <a:lvl4pPr algn="l" rtl="0" eaLnBrk="1" fontAlgn="base" hangingPunct="1">
        <a:spcBef>
          <a:spcPct val="0"/>
        </a:spcBef>
        <a:spcAft>
          <a:spcPct val="0"/>
        </a:spcAft>
        <a:defRPr sz="2400" b="1">
          <a:solidFill>
            <a:srgbClr val="990000"/>
          </a:solidFill>
          <a:latin typeface="FrutigerNext LT Medium" pitchFamily="34" charset="0"/>
          <a:ea typeface="SimSun" pitchFamily="2" charset="-122"/>
        </a:defRPr>
      </a:lvl4pPr>
      <a:lvl5pPr algn="l" rtl="0" eaLnBrk="1" fontAlgn="base" hangingPunct="1">
        <a:spcBef>
          <a:spcPct val="0"/>
        </a:spcBef>
        <a:spcAft>
          <a:spcPct val="0"/>
        </a:spcAft>
        <a:defRPr sz="2400" b="1">
          <a:solidFill>
            <a:srgbClr val="990000"/>
          </a:solidFill>
          <a:latin typeface="FrutigerNext LT Medium" pitchFamily="34" charset="0"/>
          <a:ea typeface="SimSun" pitchFamily="2" charset="-122"/>
        </a:defRPr>
      </a:lvl5pPr>
      <a:lvl6pPr marL="342713" algn="l" rtl="0" eaLnBrk="1" fontAlgn="base" hangingPunct="1">
        <a:spcBef>
          <a:spcPct val="0"/>
        </a:spcBef>
        <a:spcAft>
          <a:spcPct val="0"/>
        </a:spcAft>
        <a:defRPr sz="2400" b="1">
          <a:solidFill>
            <a:srgbClr val="990000"/>
          </a:solidFill>
          <a:latin typeface="FrutigerNext LT Medium" pitchFamily="34" charset="0"/>
          <a:ea typeface="SimSun" pitchFamily="2" charset="-122"/>
        </a:defRPr>
      </a:lvl6pPr>
      <a:lvl7pPr marL="685423" algn="l" rtl="0" eaLnBrk="1" fontAlgn="base" hangingPunct="1">
        <a:spcBef>
          <a:spcPct val="0"/>
        </a:spcBef>
        <a:spcAft>
          <a:spcPct val="0"/>
        </a:spcAft>
        <a:defRPr sz="2400" b="1">
          <a:solidFill>
            <a:srgbClr val="990000"/>
          </a:solidFill>
          <a:latin typeface="FrutigerNext LT Medium" pitchFamily="34" charset="0"/>
          <a:ea typeface="SimSun" pitchFamily="2" charset="-122"/>
        </a:defRPr>
      </a:lvl7pPr>
      <a:lvl8pPr marL="1028134" algn="l" rtl="0" eaLnBrk="1" fontAlgn="base" hangingPunct="1">
        <a:spcBef>
          <a:spcPct val="0"/>
        </a:spcBef>
        <a:spcAft>
          <a:spcPct val="0"/>
        </a:spcAft>
        <a:defRPr sz="2400" b="1">
          <a:solidFill>
            <a:srgbClr val="990000"/>
          </a:solidFill>
          <a:latin typeface="FrutigerNext LT Medium" pitchFamily="34" charset="0"/>
          <a:ea typeface="SimSun" pitchFamily="2" charset="-122"/>
        </a:defRPr>
      </a:lvl8pPr>
      <a:lvl9pPr marL="1370846" algn="l" rtl="0" eaLnBrk="1" fontAlgn="base" hangingPunct="1">
        <a:spcBef>
          <a:spcPct val="0"/>
        </a:spcBef>
        <a:spcAft>
          <a:spcPct val="0"/>
        </a:spcAft>
        <a:defRPr sz="2400" b="1">
          <a:solidFill>
            <a:srgbClr val="990000"/>
          </a:solidFill>
          <a:latin typeface="FrutigerNext LT Medium" pitchFamily="34" charset="0"/>
          <a:ea typeface="SimSun" pitchFamily="2" charset="-122"/>
        </a:defRPr>
      </a:lvl9pPr>
    </p:titleStyle>
    <p:bodyStyle>
      <a:lvl1pPr marL="257034" indent="-257034" algn="l" rtl="0" eaLnBrk="1" fontAlgn="base" hangingPunct="1">
        <a:spcBef>
          <a:spcPct val="20000"/>
        </a:spcBef>
        <a:spcAft>
          <a:spcPct val="0"/>
        </a:spcAft>
        <a:buClr>
          <a:srgbClr val="990000"/>
        </a:buClr>
        <a:buChar char="•"/>
        <a:defRPr sz="1800" b="1">
          <a:solidFill>
            <a:schemeClr val="tx1"/>
          </a:solidFill>
          <a:latin typeface="+mn-lt"/>
          <a:ea typeface="+mn-ea"/>
          <a:cs typeface="+mn-cs"/>
        </a:defRPr>
      </a:lvl1pPr>
      <a:lvl2pPr marL="556906" indent="-214195" algn="l" rtl="0" eaLnBrk="1" fontAlgn="base" hangingPunct="1">
        <a:spcBef>
          <a:spcPct val="20000"/>
        </a:spcBef>
        <a:spcAft>
          <a:spcPct val="0"/>
        </a:spcAft>
        <a:buFont typeface="Arial" charset="0"/>
        <a:buChar char="›"/>
        <a:defRPr sz="1500">
          <a:solidFill>
            <a:schemeClr val="tx1"/>
          </a:solidFill>
          <a:latin typeface="+mn-lt"/>
          <a:ea typeface="+mn-ea"/>
        </a:defRPr>
      </a:lvl2pPr>
      <a:lvl3pPr marL="856778" indent="-171356"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199490" indent="-171356" algn="l" rtl="0" eaLnBrk="1" fontAlgn="base" hangingPunct="1">
        <a:spcBef>
          <a:spcPct val="20000"/>
        </a:spcBef>
        <a:spcAft>
          <a:spcPct val="0"/>
        </a:spcAft>
        <a:buChar char="–"/>
        <a:defRPr sz="1200">
          <a:solidFill>
            <a:schemeClr val="tx1"/>
          </a:solidFill>
          <a:latin typeface="+mn-lt"/>
          <a:ea typeface="+mn-ea"/>
        </a:defRPr>
      </a:lvl4pPr>
      <a:lvl5pPr marL="1542201" indent="-171356" algn="l" rtl="0" eaLnBrk="1" fontAlgn="base" hangingPunct="1">
        <a:spcBef>
          <a:spcPct val="20000"/>
        </a:spcBef>
        <a:spcAft>
          <a:spcPct val="0"/>
        </a:spcAft>
        <a:buFont typeface="Arial" charset="0"/>
        <a:buChar char="~"/>
        <a:defRPr sz="1200">
          <a:solidFill>
            <a:schemeClr val="tx1"/>
          </a:solidFill>
          <a:latin typeface="+mn-lt"/>
          <a:ea typeface="+mn-ea"/>
        </a:defRPr>
      </a:lvl5pPr>
      <a:lvl6pPr marL="1884913" indent="-171356" algn="l" rtl="0" eaLnBrk="1" fontAlgn="base" hangingPunct="1">
        <a:spcBef>
          <a:spcPct val="20000"/>
        </a:spcBef>
        <a:spcAft>
          <a:spcPct val="0"/>
        </a:spcAft>
        <a:buFont typeface="Arial" charset="0"/>
        <a:buChar char="~"/>
        <a:defRPr sz="1200">
          <a:solidFill>
            <a:schemeClr val="tx1"/>
          </a:solidFill>
          <a:latin typeface="+mn-lt"/>
          <a:ea typeface="+mn-ea"/>
        </a:defRPr>
      </a:lvl6pPr>
      <a:lvl7pPr marL="2227624" indent="-171356" algn="l" rtl="0" eaLnBrk="1" fontAlgn="base" hangingPunct="1">
        <a:spcBef>
          <a:spcPct val="20000"/>
        </a:spcBef>
        <a:spcAft>
          <a:spcPct val="0"/>
        </a:spcAft>
        <a:buFont typeface="Arial" charset="0"/>
        <a:buChar char="~"/>
        <a:defRPr sz="1200">
          <a:solidFill>
            <a:schemeClr val="tx1"/>
          </a:solidFill>
          <a:latin typeface="+mn-lt"/>
          <a:ea typeface="+mn-ea"/>
        </a:defRPr>
      </a:lvl7pPr>
      <a:lvl8pPr marL="2570335" indent="-171356" algn="l" rtl="0" eaLnBrk="1" fontAlgn="base" hangingPunct="1">
        <a:spcBef>
          <a:spcPct val="20000"/>
        </a:spcBef>
        <a:spcAft>
          <a:spcPct val="0"/>
        </a:spcAft>
        <a:buFont typeface="Arial" charset="0"/>
        <a:buChar char="~"/>
        <a:defRPr sz="1200">
          <a:solidFill>
            <a:schemeClr val="tx1"/>
          </a:solidFill>
          <a:latin typeface="+mn-lt"/>
          <a:ea typeface="+mn-ea"/>
        </a:defRPr>
      </a:lvl8pPr>
      <a:lvl9pPr marL="2913047" indent="-171356" algn="l" rtl="0" eaLnBrk="1" fontAlgn="base" hangingPunct="1">
        <a:spcBef>
          <a:spcPct val="20000"/>
        </a:spcBef>
        <a:spcAft>
          <a:spcPct val="0"/>
        </a:spcAft>
        <a:buFont typeface="Arial" charset="0"/>
        <a:buChar char="~"/>
        <a:defRPr sz="1200">
          <a:solidFill>
            <a:schemeClr val="tx1"/>
          </a:solidFill>
          <a:latin typeface="+mn-lt"/>
          <a:ea typeface="+mn-ea"/>
        </a:defRPr>
      </a:lvl9pPr>
    </p:bodyStyle>
    <p:otherStyle>
      <a:defPPr>
        <a:defRPr lang="zh-CN"/>
      </a:defPPr>
      <a:lvl1pPr marL="0" algn="l" defTabSz="685423" rtl="0" eaLnBrk="1" latinLnBrk="0" hangingPunct="1">
        <a:defRPr sz="1300" kern="1200">
          <a:solidFill>
            <a:schemeClr val="tx1"/>
          </a:solidFill>
          <a:latin typeface="+mn-lt"/>
          <a:ea typeface="+mn-ea"/>
          <a:cs typeface="+mn-cs"/>
        </a:defRPr>
      </a:lvl1pPr>
      <a:lvl2pPr marL="342713" algn="l" defTabSz="685423" rtl="0" eaLnBrk="1" latinLnBrk="0" hangingPunct="1">
        <a:defRPr sz="1300" kern="1200">
          <a:solidFill>
            <a:schemeClr val="tx1"/>
          </a:solidFill>
          <a:latin typeface="+mn-lt"/>
          <a:ea typeface="+mn-ea"/>
          <a:cs typeface="+mn-cs"/>
        </a:defRPr>
      </a:lvl2pPr>
      <a:lvl3pPr marL="685423" algn="l" defTabSz="685423" rtl="0" eaLnBrk="1" latinLnBrk="0" hangingPunct="1">
        <a:defRPr sz="1300" kern="1200">
          <a:solidFill>
            <a:schemeClr val="tx1"/>
          </a:solidFill>
          <a:latin typeface="+mn-lt"/>
          <a:ea typeface="+mn-ea"/>
          <a:cs typeface="+mn-cs"/>
        </a:defRPr>
      </a:lvl3pPr>
      <a:lvl4pPr marL="1028134" algn="l" defTabSz="685423" rtl="0" eaLnBrk="1" latinLnBrk="0" hangingPunct="1">
        <a:defRPr sz="1300" kern="1200">
          <a:solidFill>
            <a:schemeClr val="tx1"/>
          </a:solidFill>
          <a:latin typeface="+mn-lt"/>
          <a:ea typeface="+mn-ea"/>
          <a:cs typeface="+mn-cs"/>
        </a:defRPr>
      </a:lvl4pPr>
      <a:lvl5pPr marL="1370846" algn="l" defTabSz="685423" rtl="0" eaLnBrk="1" latinLnBrk="0" hangingPunct="1">
        <a:defRPr sz="1300" kern="1200">
          <a:solidFill>
            <a:schemeClr val="tx1"/>
          </a:solidFill>
          <a:latin typeface="+mn-lt"/>
          <a:ea typeface="+mn-ea"/>
          <a:cs typeface="+mn-cs"/>
        </a:defRPr>
      </a:lvl5pPr>
      <a:lvl6pPr marL="1713557" algn="l" defTabSz="685423" rtl="0" eaLnBrk="1" latinLnBrk="0" hangingPunct="1">
        <a:defRPr sz="1300" kern="1200">
          <a:solidFill>
            <a:schemeClr val="tx1"/>
          </a:solidFill>
          <a:latin typeface="+mn-lt"/>
          <a:ea typeface="+mn-ea"/>
          <a:cs typeface="+mn-cs"/>
        </a:defRPr>
      </a:lvl6pPr>
      <a:lvl7pPr marL="2056269" algn="l" defTabSz="685423" rtl="0" eaLnBrk="1" latinLnBrk="0" hangingPunct="1">
        <a:defRPr sz="1300" kern="1200">
          <a:solidFill>
            <a:schemeClr val="tx1"/>
          </a:solidFill>
          <a:latin typeface="+mn-lt"/>
          <a:ea typeface="+mn-ea"/>
          <a:cs typeface="+mn-cs"/>
        </a:defRPr>
      </a:lvl7pPr>
      <a:lvl8pPr marL="2398980" algn="l" defTabSz="685423" rtl="0" eaLnBrk="1" latinLnBrk="0" hangingPunct="1">
        <a:defRPr sz="1300" kern="1200">
          <a:solidFill>
            <a:schemeClr val="tx1"/>
          </a:solidFill>
          <a:latin typeface="+mn-lt"/>
          <a:ea typeface="+mn-ea"/>
          <a:cs typeface="+mn-cs"/>
        </a:defRPr>
      </a:lvl8pPr>
      <a:lvl9pPr marL="2741690" algn="l" defTabSz="685423" rtl="0" eaLnBrk="1" latinLnBrk="0" hangingPunct="1">
        <a:defRPr sz="13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075" name="Picture 104" descr="PPT胶片内页元素-16比9-内页灰条"/>
          <p:cNvPicPr>
            <a:picLocks noChangeAspect="1" noChangeArrowheads="1"/>
          </p:cNvPicPr>
          <p:nvPr/>
        </p:nvPicPr>
        <p:blipFill>
          <a:blip r:embed="rId2" cstate="email">
            <a:extLst>
              <a:ext uri="{28A0092B-C50C-407E-A947-70E740481C1C}">
                <a14:useLocalDpi xmlns="" xmlns:a14="http://schemas.microsoft.com/office/drawing/2010/main" val="0"/>
              </a:ext>
            </a:extLst>
          </a:blip>
          <a:srcRect/>
          <a:stretch>
            <a:fillRect/>
          </a:stretch>
        </p:blipFill>
        <p:spPr bwMode="auto">
          <a:xfrm>
            <a:off x="1" y="4668443"/>
            <a:ext cx="9140429" cy="4750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76" name="Picture 101" descr="图片3副本"/>
          <p:cNvPicPr>
            <a:picLocks noChangeAspect="1" noChangeArrowheads="1"/>
          </p:cNvPicPr>
          <p:nvPr/>
        </p:nvPicPr>
        <p:blipFill>
          <a:blip r:embed="rId3" cstate="email">
            <a:extLst>
              <a:ext uri="{28A0092B-C50C-407E-A947-70E740481C1C}">
                <a14:useLocalDpi xmlns="" xmlns:a14="http://schemas.microsoft.com/office/drawing/2010/main" val="0"/>
              </a:ext>
            </a:extLst>
          </a:blip>
          <a:srcRect/>
          <a:stretch>
            <a:fillRect/>
          </a:stretch>
        </p:blipFill>
        <p:spPr bwMode="auto">
          <a:xfrm>
            <a:off x="7634681" y="4794652"/>
            <a:ext cx="971297" cy="2309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8" name="Rectangle 13"/>
          <p:cNvSpPr>
            <a:spLocks noGrp="1" noChangeArrowheads="1"/>
          </p:cNvSpPr>
          <p:nvPr>
            <p:ph type="title"/>
          </p:nvPr>
        </p:nvSpPr>
        <p:spPr bwMode="auto">
          <a:xfrm>
            <a:off x="657054" y="244083"/>
            <a:ext cx="7828702" cy="6536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30026" rIns="60054" bIns="30026" numCol="1" anchor="ctr" anchorCtr="0" compatLnSpc="1">
            <a:prstTxWarp prst="textNoShape">
              <a:avLst/>
            </a:prstTxWarp>
          </a:bodyPr>
          <a:lstStyle/>
          <a:p>
            <a:pPr lvl="0"/>
            <a:r>
              <a:rPr lang="zh-CN" altLang="en-US" smtClean="0"/>
              <a:t>单击此处编辑母版标题样式</a:t>
            </a:r>
            <a:endParaRPr lang="zh-CN" altLang="en-US" dirty="0" smtClean="0"/>
          </a:p>
        </p:txBody>
      </p:sp>
      <p:grpSp>
        <p:nvGrpSpPr>
          <p:cNvPr id="2" name="Group 88"/>
          <p:cNvGrpSpPr>
            <a:grpSpLocks/>
          </p:cNvGrpSpPr>
          <p:nvPr/>
        </p:nvGrpSpPr>
        <p:grpSpPr bwMode="auto">
          <a:xfrm>
            <a:off x="9324932" y="2874172"/>
            <a:ext cx="864169" cy="2269331"/>
            <a:chOff x="5874" y="2414"/>
            <a:chExt cx="544" cy="1906"/>
          </a:xfrm>
        </p:grpSpPr>
        <p:sp>
          <p:nvSpPr>
            <p:cNvPr id="308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buClrTx/>
                <a:buFontTx/>
                <a:buNone/>
              </a:pPr>
              <a:endParaRPr lang="zh-CN" altLang="en-US" b="0">
                <a:solidFill>
                  <a:srgbClr val="000000"/>
                </a:solidFill>
                <a:latin typeface="Calibri" pitchFamily="34" charset="0"/>
              </a:endParaRPr>
            </a:p>
          </p:txBody>
        </p:sp>
        <p:grpSp>
          <p:nvGrpSpPr>
            <p:cNvPr id="3" name="Group 87"/>
            <p:cNvGrpSpPr>
              <a:grpSpLocks/>
            </p:cNvGrpSpPr>
            <p:nvPr userDrawn="1"/>
          </p:nvGrpSpPr>
          <p:grpSpPr bwMode="auto">
            <a:xfrm>
              <a:off x="5941" y="2475"/>
              <a:ext cx="409" cy="1783"/>
              <a:chOff x="5921" y="2387"/>
              <a:chExt cx="409" cy="1783"/>
            </a:xfrm>
          </p:grpSpPr>
          <p:grpSp>
            <p:nvGrpSpPr>
              <p:cNvPr id="4" name="Group 18"/>
              <p:cNvGrpSpPr>
                <a:grpSpLocks noChangeAspect="1"/>
              </p:cNvGrpSpPr>
              <p:nvPr userDrawn="1"/>
            </p:nvGrpSpPr>
            <p:grpSpPr bwMode="auto">
              <a:xfrm>
                <a:off x="5921" y="2506"/>
                <a:ext cx="409" cy="101"/>
                <a:chOff x="5893" y="2387"/>
                <a:chExt cx="466" cy="115"/>
              </a:xfrm>
            </p:grpSpPr>
            <p:sp>
              <p:nvSpPr>
                <p:cNvPr id="3149"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50"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51"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52"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grpSp>
          <p:grpSp>
            <p:nvGrpSpPr>
              <p:cNvPr id="5" name="Group 23"/>
              <p:cNvGrpSpPr>
                <a:grpSpLocks noChangeAspect="1"/>
              </p:cNvGrpSpPr>
              <p:nvPr userDrawn="1"/>
            </p:nvGrpSpPr>
            <p:grpSpPr bwMode="auto">
              <a:xfrm>
                <a:off x="5921" y="2626"/>
                <a:ext cx="409" cy="101"/>
                <a:chOff x="5893" y="2523"/>
                <a:chExt cx="466" cy="115"/>
              </a:xfrm>
            </p:grpSpPr>
            <p:sp>
              <p:nvSpPr>
                <p:cNvPr id="3145"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46"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47"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48"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grpSp>
          <p:grpSp>
            <p:nvGrpSpPr>
              <p:cNvPr id="6" name="Group 28"/>
              <p:cNvGrpSpPr>
                <a:grpSpLocks noChangeAspect="1"/>
              </p:cNvGrpSpPr>
              <p:nvPr userDrawn="1"/>
            </p:nvGrpSpPr>
            <p:grpSpPr bwMode="auto">
              <a:xfrm>
                <a:off x="5921" y="2745"/>
                <a:ext cx="409" cy="101"/>
                <a:chOff x="5893" y="2659"/>
                <a:chExt cx="466" cy="115"/>
              </a:xfrm>
            </p:grpSpPr>
            <p:sp>
              <p:nvSpPr>
                <p:cNvPr id="3141"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42"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43"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44"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grpSp>
          <p:grpSp>
            <p:nvGrpSpPr>
              <p:cNvPr id="7" name="Group 33"/>
              <p:cNvGrpSpPr>
                <a:grpSpLocks noChangeAspect="1"/>
              </p:cNvGrpSpPr>
              <p:nvPr userDrawn="1"/>
            </p:nvGrpSpPr>
            <p:grpSpPr bwMode="auto">
              <a:xfrm>
                <a:off x="5921" y="2387"/>
                <a:ext cx="409" cy="104"/>
                <a:chOff x="5893" y="2251"/>
                <a:chExt cx="466" cy="119"/>
              </a:xfrm>
            </p:grpSpPr>
            <p:sp>
              <p:nvSpPr>
                <p:cNvPr id="3137"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38"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39"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40"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grpSp>
          <p:grpSp>
            <p:nvGrpSpPr>
              <p:cNvPr id="8" name="Group 38"/>
              <p:cNvGrpSpPr>
                <a:grpSpLocks noChangeAspect="1"/>
              </p:cNvGrpSpPr>
              <p:nvPr userDrawn="1"/>
            </p:nvGrpSpPr>
            <p:grpSpPr bwMode="auto">
              <a:xfrm>
                <a:off x="5921" y="2944"/>
                <a:ext cx="409" cy="101"/>
                <a:chOff x="5893" y="2886"/>
                <a:chExt cx="466" cy="115"/>
              </a:xfrm>
            </p:grpSpPr>
            <p:sp>
              <p:nvSpPr>
                <p:cNvPr id="3133"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34"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35"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36"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grpSp>
          <p:grpSp>
            <p:nvGrpSpPr>
              <p:cNvPr id="9" name="Group 43"/>
              <p:cNvGrpSpPr>
                <a:grpSpLocks noChangeAspect="1"/>
              </p:cNvGrpSpPr>
              <p:nvPr userDrawn="1"/>
            </p:nvGrpSpPr>
            <p:grpSpPr bwMode="auto">
              <a:xfrm>
                <a:off x="5921" y="3064"/>
                <a:ext cx="409" cy="101"/>
                <a:chOff x="5893" y="3022"/>
                <a:chExt cx="466" cy="115"/>
              </a:xfrm>
            </p:grpSpPr>
            <p:sp>
              <p:nvSpPr>
                <p:cNvPr id="3129"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30"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31"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32"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grpSp>
          <p:grpSp>
            <p:nvGrpSpPr>
              <p:cNvPr id="10" name="Group 48"/>
              <p:cNvGrpSpPr>
                <a:grpSpLocks noChangeAspect="1"/>
              </p:cNvGrpSpPr>
              <p:nvPr userDrawn="1"/>
            </p:nvGrpSpPr>
            <p:grpSpPr bwMode="auto">
              <a:xfrm>
                <a:off x="5921" y="3183"/>
                <a:ext cx="409" cy="101"/>
                <a:chOff x="5893" y="3158"/>
                <a:chExt cx="466" cy="115"/>
              </a:xfrm>
            </p:grpSpPr>
            <p:sp>
              <p:nvSpPr>
                <p:cNvPr id="3125"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26"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27"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28"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grpSp>
          <p:grpSp>
            <p:nvGrpSpPr>
              <p:cNvPr id="11" name="Group 53"/>
              <p:cNvGrpSpPr>
                <a:grpSpLocks noChangeAspect="1"/>
              </p:cNvGrpSpPr>
              <p:nvPr userDrawn="1"/>
            </p:nvGrpSpPr>
            <p:grpSpPr bwMode="auto">
              <a:xfrm>
                <a:off x="5921" y="3383"/>
                <a:ext cx="409" cy="100"/>
                <a:chOff x="5893" y="3385"/>
                <a:chExt cx="466" cy="115"/>
              </a:xfrm>
            </p:grpSpPr>
            <p:sp>
              <p:nvSpPr>
                <p:cNvPr id="3121"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22"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23"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24"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grpSp>
          <p:grpSp>
            <p:nvGrpSpPr>
              <p:cNvPr id="12" name="Group 58"/>
              <p:cNvGrpSpPr>
                <a:grpSpLocks noChangeAspect="1"/>
              </p:cNvGrpSpPr>
              <p:nvPr userDrawn="1"/>
            </p:nvGrpSpPr>
            <p:grpSpPr bwMode="auto">
              <a:xfrm>
                <a:off x="5921" y="3502"/>
                <a:ext cx="409" cy="101"/>
                <a:chOff x="5893" y="3521"/>
                <a:chExt cx="466" cy="115"/>
              </a:xfrm>
            </p:grpSpPr>
            <p:sp>
              <p:nvSpPr>
                <p:cNvPr id="3117"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18"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19"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20"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grpSp>
          <p:grpSp>
            <p:nvGrpSpPr>
              <p:cNvPr id="13" name="Group 63"/>
              <p:cNvGrpSpPr>
                <a:grpSpLocks noChangeAspect="1"/>
              </p:cNvGrpSpPr>
              <p:nvPr userDrawn="1"/>
            </p:nvGrpSpPr>
            <p:grpSpPr bwMode="auto">
              <a:xfrm>
                <a:off x="5921" y="3621"/>
                <a:ext cx="409" cy="101"/>
                <a:chOff x="5893" y="3657"/>
                <a:chExt cx="466" cy="115"/>
              </a:xfrm>
            </p:grpSpPr>
            <p:sp>
              <p:nvSpPr>
                <p:cNvPr id="3113"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14"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15"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16"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grpSp>
          <p:grpSp>
            <p:nvGrpSpPr>
              <p:cNvPr id="14" name="Group 68"/>
              <p:cNvGrpSpPr>
                <a:grpSpLocks noChangeAspect="1"/>
              </p:cNvGrpSpPr>
              <p:nvPr userDrawn="1"/>
            </p:nvGrpSpPr>
            <p:grpSpPr bwMode="auto">
              <a:xfrm>
                <a:off x="5921" y="3821"/>
                <a:ext cx="409" cy="101"/>
                <a:chOff x="5893" y="3884"/>
                <a:chExt cx="466" cy="115"/>
              </a:xfrm>
            </p:grpSpPr>
            <p:sp>
              <p:nvSpPr>
                <p:cNvPr id="3109"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10"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11"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12"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grpSp>
          <p:grpSp>
            <p:nvGrpSpPr>
              <p:cNvPr id="15" name="Group 73"/>
              <p:cNvGrpSpPr>
                <a:grpSpLocks noChangeAspect="1"/>
              </p:cNvGrpSpPr>
              <p:nvPr userDrawn="1"/>
            </p:nvGrpSpPr>
            <p:grpSpPr bwMode="auto">
              <a:xfrm>
                <a:off x="5921" y="3945"/>
                <a:ext cx="409" cy="101"/>
                <a:chOff x="5893" y="4026"/>
                <a:chExt cx="466" cy="115"/>
              </a:xfrm>
            </p:grpSpPr>
            <p:sp>
              <p:nvSpPr>
                <p:cNvPr id="3105"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06"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07"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08"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grpSp>
          <p:grpSp>
            <p:nvGrpSpPr>
              <p:cNvPr id="16" name="Group 78"/>
              <p:cNvGrpSpPr>
                <a:grpSpLocks noChangeAspect="1"/>
              </p:cNvGrpSpPr>
              <p:nvPr userDrawn="1"/>
            </p:nvGrpSpPr>
            <p:grpSpPr bwMode="auto">
              <a:xfrm>
                <a:off x="5921" y="4069"/>
                <a:ext cx="409" cy="101"/>
                <a:chOff x="5893" y="4167"/>
                <a:chExt cx="466" cy="115"/>
              </a:xfrm>
            </p:grpSpPr>
            <p:sp>
              <p:nvSpPr>
                <p:cNvPr id="3101"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02"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03"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04"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grpSp>
        </p:grpSp>
      </p:grpSp>
      <p:sp>
        <p:nvSpPr>
          <p:cNvPr id="3082" name="Rectangle 5"/>
          <p:cNvSpPr>
            <a:spLocks noChangeArrowheads="1"/>
          </p:cNvSpPr>
          <p:nvPr/>
        </p:nvSpPr>
        <p:spPr bwMode="auto">
          <a:xfrm>
            <a:off x="6361048" y="4876803"/>
            <a:ext cx="2097335" cy="3417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buClrTx/>
              <a:buFontTx/>
              <a:buNone/>
            </a:pPr>
            <a:r>
              <a:rPr lang="de-DE" altLang="zh-CN" sz="900" b="0">
                <a:solidFill>
                  <a:srgbClr val="000000"/>
                </a:solidFill>
                <a:latin typeface="FrutigerNext LT Bold" pitchFamily="1" charset="0"/>
                <a:ea typeface="ＭＳ Ｐゴシック" pitchFamily="34" charset="-128"/>
              </a:rPr>
              <a:t>Page </a:t>
            </a:r>
            <a:fld id="{8A3AEFC3-B008-441A-A725-D0B325EF3D69}" type="slidenum">
              <a:rPr lang="de-DE" altLang="zh-CN" sz="900" b="0">
                <a:solidFill>
                  <a:srgbClr val="000000"/>
                </a:solidFill>
                <a:latin typeface="FrutigerNext LT Bold" pitchFamily="1" charset="0"/>
                <a:ea typeface="ＭＳ Ｐゴシック" pitchFamily="34" charset="-128"/>
              </a:rPr>
              <a:pPr eaLnBrk="0" hangingPunct="0">
                <a:lnSpc>
                  <a:spcPct val="85000"/>
                </a:lnSpc>
                <a:buClrTx/>
                <a:buFontTx/>
                <a:buNone/>
              </a:pPr>
              <a:t>‹#›</a:t>
            </a:fld>
            <a:endParaRPr lang="en-GB" altLang="zh-CN" sz="900" b="0">
              <a:solidFill>
                <a:srgbClr val="000000"/>
              </a:solidFill>
              <a:latin typeface="FrutigerNext LT Bold" pitchFamily="1" charset="0"/>
              <a:ea typeface="ＭＳ Ｐゴシック" pitchFamily="34" charset="-128"/>
            </a:endParaRPr>
          </a:p>
        </p:txBody>
      </p:sp>
      <p:sp>
        <p:nvSpPr>
          <p:cNvPr id="10321" name="Text Box 81"/>
          <p:cNvSpPr txBox="1">
            <a:spLocks noChangeArrowheads="1"/>
          </p:cNvSpPr>
          <p:nvPr/>
        </p:nvSpPr>
        <p:spPr bwMode="auto">
          <a:xfrm>
            <a:off x="-2884134" y="997746"/>
            <a:ext cx="2775815" cy="2841592"/>
          </a:xfrm>
          <a:prstGeom prst="rect">
            <a:avLst/>
          </a:prstGeom>
          <a:noFill/>
          <a:ln>
            <a:noFill/>
          </a:ln>
          <a:effectLst/>
          <a:extLst>
            <a:ext uri="{909E8E84-426E-40DD-AFC4-6F175D3DCCD1}">
              <a14:hiddenFill xmlns="" xmlns:a14="http://schemas.microsoft.com/office/drawing/2010/main">
                <a:solidFill>
                  <a:srgbClr val="FFCC99"/>
                </a:solidFill>
              </a14:hiddenFill>
            </a:ext>
            <a:ext uri="{91240B29-F687-4F45-9708-019B960494DF}">
              <a14:hiddenLine xmlns="" xmlns:a14="http://schemas.microsoft.com/office/drawing/2010/main" w="9525" algn="ctr">
                <a:solidFill>
                  <a:srgbClr val="B2B2B2"/>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58718" tIns="29359" rIns="58718" bIns="2935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buClrTx/>
              <a:buFontTx/>
              <a:buNone/>
              <a:defRPr/>
            </a:pPr>
            <a:r>
              <a:rPr lang="zh-CN" altLang="zh-CN" sz="800" b="0" smtClean="0">
                <a:solidFill>
                  <a:srgbClr val="FFFFFF"/>
                </a:solidFill>
                <a:latin typeface="FrutigerNext LT Regular" pitchFamily="34" charset="0"/>
              </a:rPr>
              <a:t>Slide title :32-35pt  </a:t>
            </a:r>
          </a:p>
          <a:p>
            <a:pPr algn="r" eaLnBrk="1" hangingPunct="1">
              <a:spcBef>
                <a:spcPct val="20000"/>
              </a:spcBef>
              <a:buClrTx/>
              <a:buFontTx/>
              <a:buNone/>
              <a:defRPr/>
            </a:pPr>
            <a:r>
              <a:rPr lang="zh-CN" altLang="zh-CN" sz="800" b="0" smtClean="0">
                <a:solidFill>
                  <a:srgbClr val="FFFFFF"/>
                </a:solidFill>
                <a:latin typeface="FrutigerNext LT Regular" pitchFamily="34" charset="0"/>
              </a:rPr>
              <a:t>Color: R153 G0 B0</a:t>
            </a:r>
          </a:p>
          <a:p>
            <a:pPr algn="r" eaLnBrk="1" hangingPunct="1">
              <a:spcBef>
                <a:spcPct val="20000"/>
              </a:spcBef>
              <a:buClrTx/>
              <a:buFontTx/>
              <a:buNone/>
              <a:defRPr/>
            </a:pPr>
            <a:r>
              <a:rPr lang="zh-CN" altLang="zh-CN" sz="800" b="0" smtClean="0">
                <a:solidFill>
                  <a:srgbClr val="FFFFFF"/>
                </a:solidFill>
                <a:latin typeface="FrutigerNext LT Regular" pitchFamily="34" charset="0"/>
              </a:rPr>
              <a:t>Corporate Font :</a:t>
            </a:r>
          </a:p>
          <a:p>
            <a:pPr algn="r" eaLnBrk="1" hangingPunct="1">
              <a:spcBef>
                <a:spcPct val="20000"/>
              </a:spcBef>
              <a:buClrTx/>
              <a:buFontTx/>
              <a:buNone/>
              <a:defRPr/>
            </a:pPr>
            <a:r>
              <a:rPr lang="zh-CN" altLang="zh-CN" sz="800" b="0" smtClean="0">
                <a:solidFill>
                  <a:srgbClr val="FFFFFF"/>
                </a:solidFill>
                <a:latin typeface="FrutigerNext LT Regular" pitchFamily="34" charset="0"/>
              </a:rPr>
              <a:t>FrutigerNext LT Medium</a:t>
            </a:r>
          </a:p>
          <a:p>
            <a:pPr algn="r" eaLnBrk="1" hangingPunct="1">
              <a:spcBef>
                <a:spcPct val="20000"/>
              </a:spcBef>
              <a:buClrTx/>
              <a:buFontTx/>
              <a:buNone/>
              <a:defRPr/>
            </a:pPr>
            <a:r>
              <a:rPr lang="zh-CN" altLang="zh-CN" sz="800" b="0" smtClean="0">
                <a:solidFill>
                  <a:srgbClr val="FFFFFF"/>
                </a:solidFill>
                <a:latin typeface="FrutigerNext LT Regular" pitchFamily="34" charset="0"/>
              </a:rPr>
              <a:t>Font to be used by customers and </a:t>
            </a:r>
          </a:p>
          <a:p>
            <a:pPr algn="r" eaLnBrk="1" hangingPunct="1">
              <a:spcBef>
                <a:spcPct val="20000"/>
              </a:spcBef>
              <a:buClrTx/>
              <a:buFontTx/>
              <a:buNone/>
              <a:defRPr/>
            </a:pPr>
            <a:r>
              <a:rPr lang="zh-CN" altLang="zh-CN" sz="800" b="0" smtClean="0">
                <a:solidFill>
                  <a:srgbClr val="FFFFFF"/>
                </a:solidFill>
                <a:latin typeface="FrutigerNext LT Regular" pitchFamily="34" charset="0"/>
              </a:rPr>
              <a:t>partners : </a:t>
            </a:r>
          </a:p>
          <a:p>
            <a:pPr algn="r" eaLnBrk="1" hangingPunct="1">
              <a:spcBef>
                <a:spcPct val="20000"/>
              </a:spcBef>
              <a:buClrTx/>
              <a:buFontTx/>
              <a:buNone/>
              <a:defRPr/>
            </a:pPr>
            <a:r>
              <a:rPr lang="zh-CN" altLang="zh-CN" sz="800" b="0" smtClean="0">
                <a:solidFill>
                  <a:srgbClr val="FFFFFF"/>
                </a:solidFill>
                <a:latin typeface="FrutigerNext LT Regular" pitchFamily="34" charset="0"/>
              </a:rPr>
              <a:t>Arial</a:t>
            </a:r>
          </a:p>
          <a:p>
            <a:pPr algn="r" eaLnBrk="1" hangingPunct="1">
              <a:spcBef>
                <a:spcPct val="20000"/>
              </a:spcBef>
              <a:buClrTx/>
              <a:buFontTx/>
              <a:buNone/>
              <a:defRPr/>
            </a:pPr>
            <a:endParaRPr lang="zh-CN" altLang="zh-CN" sz="800" b="0" smtClean="0">
              <a:solidFill>
                <a:srgbClr val="FFFFFF"/>
              </a:solidFill>
              <a:latin typeface="FrutigerNext LT Regular" pitchFamily="34" charset="0"/>
            </a:endParaRPr>
          </a:p>
          <a:p>
            <a:pPr algn="r" eaLnBrk="1" hangingPunct="1">
              <a:spcBef>
                <a:spcPct val="20000"/>
              </a:spcBef>
              <a:buClrTx/>
              <a:buFontTx/>
              <a:buNone/>
              <a:defRPr/>
            </a:pPr>
            <a:endParaRPr lang="zh-CN" altLang="zh-CN" sz="800" b="0" smtClean="0">
              <a:solidFill>
                <a:srgbClr val="FFFFFF"/>
              </a:solidFill>
              <a:latin typeface="FrutigerNext LT Regular" pitchFamily="34" charset="0"/>
            </a:endParaRPr>
          </a:p>
          <a:p>
            <a:pPr algn="r" eaLnBrk="1" hangingPunct="1">
              <a:spcBef>
                <a:spcPct val="20000"/>
              </a:spcBef>
              <a:buClrTx/>
              <a:buFontTx/>
              <a:buNone/>
              <a:defRPr/>
            </a:pPr>
            <a:endParaRPr lang="zh-CN" altLang="zh-CN" sz="800" b="0" smtClean="0">
              <a:solidFill>
                <a:srgbClr val="FFFFFF"/>
              </a:solidFill>
              <a:latin typeface="FrutigerNext LT Regular" pitchFamily="34" charset="0"/>
            </a:endParaRPr>
          </a:p>
          <a:p>
            <a:pPr algn="r" eaLnBrk="1" hangingPunct="1">
              <a:spcBef>
                <a:spcPct val="20000"/>
              </a:spcBef>
              <a:buClrTx/>
              <a:buFontTx/>
              <a:buNone/>
              <a:defRPr/>
            </a:pPr>
            <a:r>
              <a:rPr lang="zh-CN" altLang="zh-CN" sz="800" b="0" smtClean="0">
                <a:solidFill>
                  <a:srgbClr val="FFFFFF"/>
                </a:solidFill>
                <a:latin typeface="FrutigerNext LT Regular" pitchFamily="34" charset="0"/>
              </a:rPr>
              <a:t>Slide text :20-22pt</a:t>
            </a:r>
          </a:p>
          <a:p>
            <a:pPr algn="r" eaLnBrk="1" hangingPunct="1">
              <a:spcBef>
                <a:spcPct val="20000"/>
              </a:spcBef>
              <a:buClrTx/>
              <a:buFontTx/>
              <a:buNone/>
              <a:defRPr/>
            </a:pPr>
            <a:r>
              <a:rPr lang="zh-CN" altLang="zh-CN" sz="800" b="0" smtClean="0">
                <a:solidFill>
                  <a:srgbClr val="FFFFFF"/>
                </a:solidFill>
                <a:latin typeface="FrutigerNext LT Regular" pitchFamily="34" charset="0"/>
              </a:rPr>
              <a:t>Bullets level 2-5:</a:t>
            </a:r>
          </a:p>
          <a:p>
            <a:pPr algn="r" eaLnBrk="1" hangingPunct="1">
              <a:spcBef>
                <a:spcPct val="20000"/>
              </a:spcBef>
              <a:buClrTx/>
              <a:buFontTx/>
              <a:buNone/>
              <a:defRPr/>
            </a:pPr>
            <a:r>
              <a:rPr lang="zh-CN" altLang="zh-CN" sz="800" b="0" smtClean="0">
                <a:solidFill>
                  <a:srgbClr val="FFFFFF"/>
                </a:solidFill>
                <a:latin typeface="FrutigerNext LT Regular" pitchFamily="34" charset="0"/>
              </a:rPr>
              <a:t> 18pt  </a:t>
            </a:r>
          </a:p>
          <a:p>
            <a:pPr algn="r" eaLnBrk="1" hangingPunct="1">
              <a:spcBef>
                <a:spcPct val="20000"/>
              </a:spcBef>
              <a:buClrTx/>
              <a:buFontTx/>
              <a:buNone/>
              <a:defRPr/>
            </a:pPr>
            <a:r>
              <a:rPr lang="zh-CN" altLang="zh-CN" sz="800" b="0" smtClean="0">
                <a:solidFill>
                  <a:srgbClr val="FFFFFF"/>
                </a:solidFill>
                <a:latin typeface="FrutigerNext LT Regular" pitchFamily="34" charset="0"/>
              </a:rPr>
              <a:t>Color:Black</a:t>
            </a:r>
          </a:p>
          <a:p>
            <a:pPr algn="r" eaLnBrk="1" hangingPunct="1">
              <a:spcBef>
                <a:spcPct val="20000"/>
              </a:spcBef>
              <a:buClrTx/>
              <a:buFontTx/>
              <a:buNone/>
              <a:defRPr/>
            </a:pPr>
            <a:r>
              <a:rPr lang="zh-CN" altLang="zh-CN" sz="800" b="0" smtClean="0">
                <a:solidFill>
                  <a:srgbClr val="FFFFFF"/>
                </a:solidFill>
                <a:latin typeface="FrutigerNext LT Regular" pitchFamily="34" charset="0"/>
              </a:rPr>
              <a:t>Corporate Font :</a:t>
            </a:r>
          </a:p>
          <a:p>
            <a:pPr algn="r" eaLnBrk="1" hangingPunct="1">
              <a:spcBef>
                <a:spcPct val="20000"/>
              </a:spcBef>
              <a:buClrTx/>
              <a:buFontTx/>
              <a:buNone/>
              <a:defRPr/>
            </a:pPr>
            <a:r>
              <a:rPr lang="zh-CN" altLang="zh-CN" sz="800" b="0" smtClean="0">
                <a:solidFill>
                  <a:srgbClr val="FFFFFF"/>
                </a:solidFill>
                <a:latin typeface="FrutigerNext LT Regular" pitchFamily="34" charset="0"/>
              </a:rPr>
              <a:t>FrutigerNext LT Medium</a:t>
            </a:r>
          </a:p>
          <a:p>
            <a:pPr algn="r" eaLnBrk="1" hangingPunct="1">
              <a:spcBef>
                <a:spcPct val="20000"/>
              </a:spcBef>
              <a:buClrTx/>
              <a:buFontTx/>
              <a:buNone/>
              <a:defRPr/>
            </a:pPr>
            <a:r>
              <a:rPr lang="zh-CN" altLang="zh-CN" sz="800" b="0" smtClean="0">
                <a:solidFill>
                  <a:srgbClr val="FFFFFF"/>
                </a:solidFill>
                <a:latin typeface="FrutigerNext LT Regular" pitchFamily="34" charset="0"/>
              </a:rPr>
              <a:t>Font to be used by customers and </a:t>
            </a:r>
          </a:p>
          <a:p>
            <a:pPr algn="r" eaLnBrk="1" hangingPunct="1">
              <a:spcBef>
                <a:spcPct val="20000"/>
              </a:spcBef>
              <a:buClrTx/>
              <a:buFontTx/>
              <a:buNone/>
              <a:defRPr/>
            </a:pPr>
            <a:r>
              <a:rPr lang="zh-CN" altLang="zh-CN" sz="800" b="0" smtClean="0">
                <a:solidFill>
                  <a:srgbClr val="FFFFFF"/>
                </a:solidFill>
                <a:latin typeface="FrutigerNext LT Regular" pitchFamily="34" charset="0"/>
              </a:rPr>
              <a:t>partners : </a:t>
            </a:r>
          </a:p>
          <a:p>
            <a:pPr algn="r" eaLnBrk="1" hangingPunct="1">
              <a:spcBef>
                <a:spcPct val="20000"/>
              </a:spcBef>
              <a:buClrTx/>
              <a:buFontTx/>
              <a:buNone/>
              <a:defRPr/>
            </a:pPr>
            <a:r>
              <a:rPr lang="zh-CN" altLang="zh-CN" sz="800" b="0" smtClean="0">
                <a:solidFill>
                  <a:srgbClr val="FFFFFF"/>
                </a:solidFill>
                <a:latin typeface="FrutigerNext LT Regular" pitchFamily="34" charset="0"/>
              </a:rPr>
              <a:t>Arial</a:t>
            </a:r>
          </a:p>
        </p:txBody>
      </p:sp>
      <p:sp>
        <p:nvSpPr>
          <p:cNvPr id="3084" name="Text Box 84"/>
          <p:cNvSpPr txBox="1">
            <a:spLocks noChangeArrowheads="1"/>
          </p:cNvSpPr>
          <p:nvPr/>
        </p:nvSpPr>
        <p:spPr bwMode="auto">
          <a:xfrm>
            <a:off x="9252320" y="42865"/>
            <a:ext cx="1295063" cy="807865"/>
          </a:xfrm>
          <a:prstGeom prst="rect">
            <a:avLst/>
          </a:prstGeom>
          <a:noFill/>
          <a:ln>
            <a:noFill/>
          </a:ln>
          <a:effectLst/>
          <a:extLst>
            <a:ext uri="{909E8E84-426E-40DD-AFC4-6F175D3DCCD1}">
              <a14:hiddenFill xmlns="" xmlns:a14="http://schemas.microsoft.com/office/drawing/2010/main">
                <a:solidFill>
                  <a:srgbClr val="FFCC99"/>
                </a:solidFill>
              </a14:hiddenFill>
            </a:ext>
            <a:ext uri="{91240B29-F687-4F45-9708-019B960494DF}">
              <a14:hiddenLine xmlns="" xmlns:a14="http://schemas.microsoft.com/office/drawing/2010/main" w="9525">
                <a:solidFill>
                  <a:srgbClr val="B2B2B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68532" tIns="34266" rIns="68532" bIns="34266">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ClrTx/>
              <a:buFontTx/>
              <a:buNone/>
            </a:pPr>
            <a:r>
              <a:rPr lang="en-US" altLang="zh-CN" sz="800" b="0">
                <a:solidFill>
                  <a:srgbClr val="FFFFFF"/>
                </a:solidFill>
                <a:latin typeface="FrutigerNext LT Regular" charset="0"/>
              </a:rPr>
              <a:t>Top right  corner  for   field-mark, customer or partner logotypes. </a:t>
            </a:r>
          </a:p>
          <a:p>
            <a:pPr eaLnBrk="1" hangingPunct="1">
              <a:buClrTx/>
              <a:buFontTx/>
              <a:buNone/>
            </a:pPr>
            <a:endParaRPr lang="en-US" altLang="zh-CN" sz="800" b="0">
              <a:solidFill>
                <a:srgbClr val="FFFFFF"/>
              </a:solidFill>
              <a:latin typeface="FrutigerNext LT Regular" charset="0"/>
            </a:endParaRPr>
          </a:p>
          <a:p>
            <a:pPr eaLnBrk="1" hangingPunct="1">
              <a:buClrTx/>
              <a:buFontTx/>
              <a:buNone/>
            </a:pPr>
            <a:r>
              <a:rPr lang="en-US" altLang="zh-CN" sz="800" b="0">
                <a:solidFill>
                  <a:srgbClr val="FFFFFF"/>
                </a:solidFill>
                <a:latin typeface="FrutigerNext LT Regular" charset="0"/>
              </a:rPr>
              <a:t>----------------   </a:t>
            </a:r>
          </a:p>
          <a:p>
            <a:pPr eaLnBrk="1" hangingPunct="1">
              <a:buClrTx/>
              <a:buFontTx/>
              <a:buNone/>
            </a:pPr>
            <a:endParaRPr lang="zh-CN" altLang="en-US" sz="800" b="0">
              <a:solidFill>
                <a:srgbClr val="FFFFFF"/>
              </a:solidFill>
              <a:latin typeface="FrutigerNext LT Regular" charset="0"/>
            </a:endParaRPr>
          </a:p>
        </p:txBody>
      </p:sp>
      <p:sp>
        <p:nvSpPr>
          <p:cNvPr id="3085" name="Text Box 85"/>
          <p:cNvSpPr txBox="1">
            <a:spLocks noChangeArrowheads="1"/>
          </p:cNvSpPr>
          <p:nvPr/>
        </p:nvSpPr>
        <p:spPr bwMode="auto">
          <a:xfrm>
            <a:off x="9252320" y="897733"/>
            <a:ext cx="1295063" cy="1423418"/>
          </a:xfrm>
          <a:prstGeom prst="rect">
            <a:avLst/>
          </a:prstGeom>
          <a:noFill/>
          <a:ln>
            <a:noFill/>
          </a:ln>
          <a:effectLst/>
          <a:extLst>
            <a:ext uri="{909E8E84-426E-40DD-AFC4-6F175D3DCCD1}">
              <a14:hiddenFill xmlns="" xmlns:a14="http://schemas.microsoft.com/office/drawing/2010/main">
                <a:solidFill>
                  <a:srgbClr val="FFCC99"/>
                </a:solidFill>
              </a14:hiddenFill>
            </a:ext>
            <a:ext uri="{91240B29-F687-4F45-9708-019B960494DF}">
              <a14:hiddenLine xmlns="" xmlns:a14="http://schemas.microsoft.com/office/drawing/2010/main" w="9525">
                <a:solidFill>
                  <a:srgbClr val="B2B2B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68532" tIns="34266" rIns="68532" bIns="34266">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ClrTx/>
              <a:buFontTx/>
              <a:buNone/>
            </a:pPr>
            <a:r>
              <a:rPr lang="en-US" altLang="zh-CN" sz="800" b="0">
                <a:solidFill>
                  <a:srgbClr val="FFFFFF"/>
                </a:solidFill>
                <a:latin typeface="FrutigerNext LT Regular" charset="0"/>
              </a:rPr>
              <a:t>The following nine groups of colors are an example of how our design colors can be used, please take note that you should only use one design color group per slide. </a:t>
            </a:r>
          </a:p>
          <a:p>
            <a:pPr eaLnBrk="1" hangingPunct="1">
              <a:buClrTx/>
              <a:buFontTx/>
              <a:buNone/>
            </a:pPr>
            <a:r>
              <a:rPr lang="en-US" altLang="zh-CN" sz="800" b="0">
                <a:solidFill>
                  <a:srgbClr val="FFFFFF"/>
                </a:solidFill>
                <a:latin typeface="FrutigerNext LT Regular" charset="0"/>
              </a:rPr>
              <a:t> For specific usage details, refer to the “Typesetting Standard”.</a:t>
            </a:r>
          </a:p>
        </p:txBody>
      </p:sp>
      <p:sp>
        <p:nvSpPr>
          <p:cNvPr id="79" name="Rectangle 21"/>
          <p:cNvSpPr>
            <a:spLocks noChangeArrowheads="1"/>
          </p:cNvSpPr>
          <p:nvPr/>
        </p:nvSpPr>
        <p:spPr bwMode="auto">
          <a:xfrm>
            <a:off x="666105" y="4816817"/>
            <a:ext cx="1360385" cy="1538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0018" tIns="0" rIns="60018" bIns="0">
            <a:spAutoFit/>
          </a:bodyPr>
          <a:lstStyle>
            <a:defPPr>
              <a:defRPr lang="zh-CN"/>
            </a:defPPr>
            <a:lvl1pPr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1pPr>
            <a:lvl2pPr marL="4572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2pPr>
            <a:lvl3pPr marL="9144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3pPr>
            <a:lvl4pPr marL="13716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4pPr>
            <a:lvl5pPr marL="18288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5pPr>
            <a:lvl6pPr marL="2286000" algn="l" defTabSz="914400" rtl="0" eaLnBrk="1" latinLnBrk="0" hangingPunct="1">
              <a:defRPr b="1" kern="1200">
                <a:solidFill>
                  <a:schemeClr val="tx1"/>
                </a:solidFill>
                <a:latin typeface="Arial" charset="0"/>
                <a:ea typeface="宋体" pitchFamily="2" charset="-122"/>
                <a:cs typeface="+mn-cs"/>
              </a:defRPr>
            </a:lvl6pPr>
            <a:lvl7pPr marL="2743200" algn="l" defTabSz="914400" rtl="0" eaLnBrk="1" latinLnBrk="0" hangingPunct="1">
              <a:defRPr b="1" kern="1200">
                <a:solidFill>
                  <a:schemeClr val="tx1"/>
                </a:solidFill>
                <a:latin typeface="Arial" charset="0"/>
                <a:ea typeface="宋体" pitchFamily="2" charset="-122"/>
                <a:cs typeface="+mn-cs"/>
              </a:defRPr>
            </a:lvl7pPr>
            <a:lvl8pPr marL="3200400" algn="l" defTabSz="914400" rtl="0" eaLnBrk="1" latinLnBrk="0" hangingPunct="1">
              <a:defRPr b="1" kern="1200">
                <a:solidFill>
                  <a:schemeClr val="tx1"/>
                </a:solidFill>
                <a:latin typeface="Arial" charset="0"/>
                <a:ea typeface="宋体" pitchFamily="2" charset="-122"/>
                <a:cs typeface="+mn-cs"/>
              </a:defRPr>
            </a:lvl8pPr>
            <a:lvl9pPr marL="3657600" algn="l" defTabSz="914400" rtl="0" eaLnBrk="1" latinLnBrk="0" hangingPunct="1">
              <a:defRPr b="1" kern="1200">
                <a:solidFill>
                  <a:schemeClr val="tx1"/>
                </a:solidFill>
                <a:latin typeface="Arial" charset="0"/>
                <a:ea typeface="宋体" pitchFamily="2" charset="-122"/>
                <a:cs typeface="+mn-cs"/>
              </a:defRPr>
            </a:lvl9pPr>
          </a:lstStyle>
          <a:p>
            <a:pPr defTabSz="600851" eaLnBrk="0" hangingPunct="0">
              <a:buClrTx/>
              <a:buFontTx/>
              <a:buNone/>
            </a:pPr>
            <a:r>
              <a:rPr lang="en-US" altLang="zh-CN" sz="1000" b="0" dirty="0">
                <a:solidFill>
                  <a:schemeClr val="tx1">
                    <a:lumMod val="75000"/>
                    <a:lumOff val="25000"/>
                  </a:schemeClr>
                </a:solidFill>
                <a:latin typeface="FrutigerNext LT Bold" pitchFamily="1" charset="0"/>
                <a:ea typeface="ＭＳ Ｐゴシック" pitchFamily="34" charset="-128"/>
              </a:rPr>
              <a:t>Huawei Confidential </a:t>
            </a:r>
          </a:p>
        </p:txBody>
      </p:sp>
    </p:spTree>
    <p:extLst>
      <p:ext uri="{BB962C8B-B14F-4D97-AF65-F5344CB8AC3E}">
        <p14:creationId xmlns="" xmlns:p14="http://schemas.microsoft.com/office/powerpoint/2010/main" val="2822213700"/>
      </p:ext>
    </p:extLst>
  </p:cSld>
  <p:clrMap bg1="lt1" tx1="dk1" bg2="lt2" tx2="dk2" accent1="accent1" accent2="accent2" accent3="accent3" accent4="accent4" accent5="accent5" accent6="accent6" hlink="hlink" folHlink="folHlink"/>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txStyles>
    <p:titleStyle>
      <a:lvl1pPr algn="l" rtl="0" eaLnBrk="1" fontAlgn="base" hangingPunct="1">
        <a:spcBef>
          <a:spcPct val="0"/>
        </a:spcBef>
        <a:spcAft>
          <a:spcPct val="0"/>
        </a:spcAft>
        <a:defRPr sz="2400" b="1">
          <a:solidFill>
            <a:srgbClr val="990000"/>
          </a:solidFill>
          <a:latin typeface="FrutigerNext LT Medium" pitchFamily="34" charset="0"/>
          <a:ea typeface="黑体" pitchFamily="49" charset="-122"/>
          <a:cs typeface="+mj-cs"/>
        </a:defRPr>
      </a:lvl1pPr>
      <a:lvl2pPr algn="l" rtl="0" eaLnBrk="1" fontAlgn="base" hangingPunct="1">
        <a:spcBef>
          <a:spcPct val="0"/>
        </a:spcBef>
        <a:spcAft>
          <a:spcPct val="0"/>
        </a:spcAft>
        <a:defRPr sz="2400" b="1">
          <a:solidFill>
            <a:srgbClr val="990000"/>
          </a:solidFill>
          <a:latin typeface="FrutigerNext LT Medium" pitchFamily="34" charset="0"/>
          <a:ea typeface="黑体" pitchFamily="49" charset="-122"/>
          <a:cs typeface="宋体" charset="-122"/>
        </a:defRPr>
      </a:lvl2pPr>
      <a:lvl3pPr algn="l" rtl="0" eaLnBrk="1" fontAlgn="base" hangingPunct="1">
        <a:spcBef>
          <a:spcPct val="0"/>
        </a:spcBef>
        <a:spcAft>
          <a:spcPct val="0"/>
        </a:spcAft>
        <a:defRPr sz="2400" b="1">
          <a:solidFill>
            <a:srgbClr val="990000"/>
          </a:solidFill>
          <a:latin typeface="FrutigerNext LT Medium" pitchFamily="34" charset="0"/>
          <a:ea typeface="黑体" pitchFamily="49" charset="-122"/>
          <a:cs typeface="宋体" charset="-122"/>
        </a:defRPr>
      </a:lvl3pPr>
      <a:lvl4pPr algn="l" rtl="0" eaLnBrk="1" fontAlgn="base" hangingPunct="1">
        <a:spcBef>
          <a:spcPct val="0"/>
        </a:spcBef>
        <a:spcAft>
          <a:spcPct val="0"/>
        </a:spcAft>
        <a:defRPr sz="2400" b="1">
          <a:solidFill>
            <a:srgbClr val="990000"/>
          </a:solidFill>
          <a:latin typeface="FrutigerNext LT Medium" pitchFamily="34" charset="0"/>
          <a:ea typeface="黑体" pitchFamily="49" charset="-122"/>
          <a:cs typeface="宋体" charset="-122"/>
        </a:defRPr>
      </a:lvl4pPr>
      <a:lvl5pPr algn="l" rtl="0" eaLnBrk="1" fontAlgn="base" hangingPunct="1">
        <a:spcBef>
          <a:spcPct val="0"/>
        </a:spcBef>
        <a:spcAft>
          <a:spcPct val="0"/>
        </a:spcAft>
        <a:defRPr sz="2400" b="1">
          <a:solidFill>
            <a:srgbClr val="990000"/>
          </a:solidFill>
          <a:latin typeface="FrutigerNext LT Medium" pitchFamily="34" charset="0"/>
          <a:ea typeface="黑体" pitchFamily="49" charset="-122"/>
          <a:cs typeface="宋体" charset="-122"/>
        </a:defRPr>
      </a:lvl5pPr>
      <a:lvl6pPr marL="342665"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6pPr>
      <a:lvl7pPr marL="685326"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7pPr>
      <a:lvl8pPr marL="1027989"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8pPr>
      <a:lvl9pPr marL="1370652"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9pPr>
    </p:titleStyle>
    <p:bodyStyle>
      <a:lvl1pPr marL="256998" indent="-256998" algn="l" rtl="0" eaLnBrk="1" fontAlgn="base" hangingPunct="1">
        <a:lnSpc>
          <a:spcPct val="140000"/>
        </a:lnSpc>
        <a:spcBef>
          <a:spcPct val="0"/>
        </a:spcBef>
        <a:spcAft>
          <a:spcPct val="0"/>
        </a:spcAft>
        <a:buClr>
          <a:srgbClr val="777777"/>
        </a:buClr>
        <a:buSzPct val="60000"/>
        <a:buFont typeface="Wingdings" pitchFamily="2" charset="2"/>
        <a:buChar char="l"/>
        <a:defRPr sz="1500" b="1">
          <a:solidFill>
            <a:schemeClr val="tx1"/>
          </a:solidFill>
          <a:latin typeface="FrutigerNext LT Regular" pitchFamily="34" charset="0"/>
          <a:ea typeface="黑体" pitchFamily="49" charset="-122"/>
          <a:cs typeface="+mn-cs"/>
        </a:defRPr>
      </a:lvl1pPr>
      <a:lvl2pPr marL="556827" indent="-214165" algn="l" rtl="0" eaLnBrk="1" fontAlgn="base" hangingPunct="1">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856656" indent="-171332" algn="l" rtl="0" eaLnBrk="1" fontAlgn="base" hangingPunct="1">
        <a:lnSpc>
          <a:spcPct val="140000"/>
        </a:lnSpc>
        <a:spcBef>
          <a:spcPct val="0"/>
        </a:spcBef>
        <a:spcAft>
          <a:spcPct val="0"/>
        </a:spcAft>
        <a:buSzPct val="50000"/>
        <a:buFont typeface="Wingdings" pitchFamily="2" charset="2"/>
        <a:buChar char="n"/>
        <a:defRPr sz="1200">
          <a:solidFill>
            <a:schemeClr val="tx1"/>
          </a:solidFill>
          <a:latin typeface="FrutigerNext LT Regular" pitchFamily="34" charset="0"/>
          <a:ea typeface="+mn-ea"/>
          <a:cs typeface="+mn-cs"/>
        </a:defRPr>
      </a:lvl3pPr>
      <a:lvl4pPr marL="1199320" indent="-171332" algn="l" rtl="0" eaLnBrk="1" fontAlgn="base" hangingPunct="1">
        <a:lnSpc>
          <a:spcPct val="140000"/>
        </a:lnSpc>
        <a:spcBef>
          <a:spcPct val="0"/>
        </a:spcBef>
        <a:spcAft>
          <a:spcPct val="0"/>
        </a:spcAft>
        <a:buChar char="–"/>
        <a:defRPr sz="1000">
          <a:solidFill>
            <a:schemeClr val="tx1"/>
          </a:solidFill>
          <a:latin typeface="FrutigerNext LT Regular" pitchFamily="34" charset="0"/>
          <a:ea typeface="+mn-ea"/>
          <a:cs typeface="+mn-cs"/>
        </a:defRPr>
      </a:lvl4pPr>
      <a:lvl5pPr marL="1541982" indent="-171332" algn="l" rtl="0" eaLnBrk="1" fontAlgn="base" hangingPunct="1">
        <a:lnSpc>
          <a:spcPct val="140000"/>
        </a:lnSpc>
        <a:spcBef>
          <a:spcPct val="0"/>
        </a:spcBef>
        <a:spcAft>
          <a:spcPct val="0"/>
        </a:spcAft>
        <a:buFont typeface="Arial" charset="0"/>
        <a:buChar char="~"/>
        <a:defRPr sz="900">
          <a:solidFill>
            <a:schemeClr val="tx1"/>
          </a:solidFill>
          <a:latin typeface="FrutigerNext LT Regular" pitchFamily="34" charset="0"/>
          <a:ea typeface="+mn-ea"/>
          <a:cs typeface="+mn-cs"/>
        </a:defRPr>
      </a:lvl5pPr>
      <a:lvl6pPr marL="1884646" indent="-171332" algn="l" rtl="0" eaLnBrk="1" fontAlgn="base" hangingPunct="1">
        <a:spcBef>
          <a:spcPct val="20000"/>
        </a:spcBef>
        <a:spcAft>
          <a:spcPct val="0"/>
        </a:spcAft>
        <a:buFont typeface="Arial" charset="0"/>
        <a:buChar char="~"/>
        <a:defRPr sz="1200">
          <a:solidFill>
            <a:schemeClr val="tx1"/>
          </a:solidFill>
          <a:latin typeface="+mn-lt"/>
          <a:ea typeface="+mn-ea"/>
          <a:cs typeface="+mn-cs"/>
        </a:defRPr>
      </a:lvl6pPr>
      <a:lvl7pPr marL="2227309" indent="-171332" algn="l" rtl="0" eaLnBrk="1" fontAlgn="base" hangingPunct="1">
        <a:spcBef>
          <a:spcPct val="20000"/>
        </a:spcBef>
        <a:spcAft>
          <a:spcPct val="0"/>
        </a:spcAft>
        <a:buFont typeface="Arial" charset="0"/>
        <a:buChar char="~"/>
        <a:defRPr sz="1200">
          <a:solidFill>
            <a:schemeClr val="tx1"/>
          </a:solidFill>
          <a:latin typeface="+mn-lt"/>
          <a:ea typeface="+mn-ea"/>
          <a:cs typeface="+mn-cs"/>
        </a:defRPr>
      </a:lvl7pPr>
      <a:lvl8pPr marL="2569971" indent="-171332" algn="l" rtl="0" eaLnBrk="1" fontAlgn="base" hangingPunct="1">
        <a:spcBef>
          <a:spcPct val="20000"/>
        </a:spcBef>
        <a:spcAft>
          <a:spcPct val="0"/>
        </a:spcAft>
        <a:buFont typeface="Arial" charset="0"/>
        <a:buChar char="~"/>
        <a:defRPr sz="1200">
          <a:solidFill>
            <a:schemeClr val="tx1"/>
          </a:solidFill>
          <a:latin typeface="+mn-lt"/>
          <a:ea typeface="+mn-ea"/>
          <a:cs typeface="+mn-cs"/>
        </a:defRPr>
      </a:lvl8pPr>
      <a:lvl9pPr marL="2912634" indent="-171332" algn="l" rtl="0" eaLnBrk="1" fontAlgn="base" hangingPunct="1">
        <a:spcBef>
          <a:spcPct val="20000"/>
        </a:spcBef>
        <a:spcAft>
          <a:spcPct val="0"/>
        </a:spcAft>
        <a:buFont typeface="Arial" charset="0"/>
        <a:buChar char="~"/>
        <a:defRPr sz="1200">
          <a:solidFill>
            <a:schemeClr val="tx1"/>
          </a:solidFill>
          <a:latin typeface="+mn-lt"/>
          <a:ea typeface="+mn-ea"/>
          <a:cs typeface="+mn-cs"/>
        </a:defRPr>
      </a:lvl9pPr>
    </p:bodyStyle>
    <p:otherStyle>
      <a:defPPr>
        <a:defRPr lang="zh-CN"/>
      </a:defPPr>
      <a:lvl1pPr marL="0" algn="l" defTabSz="685326" rtl="0" eaLnBrk="1" latinLnBrk="0" hangingPunct="1">
        <a:defRPr sz="1300" kern="1200">
          <a:solidFill>
            <a:schemeClr val="tx1"/>
          </a:solidFill>
          <a:latin typeface="+mn-lt"/>
          <a:ea typeface="+mn-ea"/>
          <a:cs typeface="+mn-cs"/>
        </a:defRPr>
      </a:lvl1pPr>
      <a:lvl2pPr marL="342665" algn="l" defTabSz="685326" rtl="0" eaLnBrk="1" latinLnBrk="0" hangingPunct="1">
        <a:defRPr sz="1300" kern="1200">
          <a:solidFill>
            <a:schemeClr val="tx1"/>
          </a:solidFill>
          <a:latin typeface="+mn-lt"/>
          <a:ea typeface="+mn-ea"/>
          <a:cs typeface="+mn-cs"/>
        </a:defRPr>
      </a:lvl2pPr>
      <a:lvl3pPr marL="685326" algn="l" defTabSz="685326" rtl="0" eaLnBrk="1" latinLnBrk="0" hangingPunct="1">
        <a:defRPr sz="1300" kern="1200">
          <a:solidFill>
            <a:schemeClr val="tx1"/>
          </a:solidFill>
          <a:latin typeface="+mn-lt"/>
          <a:ea typeface="+mn-ea"/>
          <a:cs typeface="+mn-cs"/>
        </a:defRPr>
      </a:lvl3pPr>
      <a:lvl4pPr marL="1027989" algn="l" defTabSz="685326" rtl="0" eaLnBrk="1" latinLnBrk="0" hangingPunct="1">
        <a:defRPr sz="1300" kern="1200">
          <a:solidFill>
            <a:schemeClr val="tx1"/>
          </a:solidFill>
          <a:latin typeface="+mn-lt"/>
          <a:ea typeface="+mn-ea"/>
          <a:cs typeface="+mn-cs"/>
        </a:defRPr>
      </a:lvl4pPr>
      <a:lvl5pPr marL="1370652" algn="l" defTabSz="685326" rtl="0" eaLnBrk="1" latinLnBrk="0" hangingPunct="1">
        <a:defRPr sz="1300" kern="1200">
          <a:solidFill>
            <a:schemeClr val="tx1"/>
          </a:solidFill>
          <a:latin typeface="+mn-lt"/>
          <a:ea typeface="+mn-ea"/>
          <a:cs typeface="+mn-cs"/>
        </a:defRPr>
      </a:lvl5pPr>
      <a:lvl6pPr marL="1713314" algn="l" defTabSz="685326" rtl="0" eaLnBrk="1" latinLnBrk="0" hangingPunct="1">
        <a:defRPr sz="1300" kern="1200">
          <a:solidFill>
            <a:schemeClr val="tx1"/>
          </a:solidFill>
          <a:latin typeface="+mn-lt"/>
          <a:ea typeface="+mn-ea"/>
          <a:cs typeface="+mn-cs"/>
        </a:defRPr>
      </a:lvl6pPr>
      <a:lvl7pPr marL="2055978" algn="l" defTabSz="685326" rtl="0" eaLnBrk="1" latinLnBrk="0" hangingPunct="1">
        <a:defRPr sz="1300" kern="1200">
          <a:solidFill>
            <a:schemeClr val="tx1"/>
          </a:solidFill>
          <a:latin typeface="+mn-lt"/>
          <a:ea typeface="+mn-ea"/>
          <a:cs typeface="+mn-cs"/>
        </a:defRPr>
      </a:lvl7pPr>
      <a:lvl8pPr marL="2398640" algn="l" defTabSz="685326" rtl="0" eaLnBrk="1" latinLnBrk="0" hangingPunct="1">
        <a:defRPr sz="1300" kern="1200">
          <a:solidFill>
            <a:schemeClr val="tx1"/>
          </a:solidFill>
          <a:latin typeface="+mn-lt"/>
          <a:ea typeface="+mn-ea"/>
          <a:cs typeface="+mn-cs"/>
        </a:defRPr>
      </a:lvl8pPr>
      <a:lvl9pPr marL="2741302" algn="l" defTabSz="685326" rtl="0" eaLnBrk="1" latinLnBrk="0" hangingPunct="1">
        <a:defRPr sz="13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075" name="Picture 104" descr="PPT胶片内页元素-16比9-内页灰条"/>
          <p:cNvPicPr>
            <a:picLocks noChangeAspect="1" noChangeArrowheads="1"/>
          </p:cNvPicPr>
          <p:nvPr/>
        </p:nvPicPr>
        <p:blipFill>
          <a:blip r:embed="rId3" cstate="email">
            <a:extLst>
              <a:ext uri="{28A0092B-C50C-407E-A947-70E740481C1C}">
                <a14:useLocalDpi xmlns="" xmlns:a14="http://schemas.microsoft.com/office/drawing/2010/main" val="0"/>
              </a:ext>
            </a:extLst>
          </a:blip>
          <a:srcRect/>
          <a:stretch>
            <a:fillRect/>
          </a:stretch>
        </p:blipFill>
        <p:spPr bwMode="auto">
          <a:xfrm>
            <a:off x="1" y="4668443"/>
            <a:ext cx="9140429" cy="4750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76" name="Picture 101" descr="图片3副本"/>
          <p:cNvPicPr>
            <a:picLocks noChangeAspect="1" noChangeArrowheads="1"/>
          </p:cNvPicPr>
          <p:nvPr/>
        </p:nvPicPr>
        <p:blipFill>
          <a:blip r:embed="rId4" cstate="email">
            <a:extLst>
              <a:ext uri="{28A0092B-C50C-407E-A947-70E740481C1C}">
                <a14:useLocalDpi xmlns="" xmlns:a14="http://schemas.microsoft.com/office/drawing/2010/main" val="0"/>
              </a:ext>
            </a:extLst>
          </a:blip>
          <a:srcRect/>
          <a:stretch>
            <a:fillRect/>
          </a:stretch>
        </p:blipFill>
        <p:spPr bwMode="auto">
          <a:xfrm>
            <a:off x="7634681" y="4794653"/>
            <a:ext cx="971297" cy="2309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8" name="Rectangle 13"/>
          <p:cNvSpPr>
            <a:spLocks noGrp="1" noChangeArrowheads="1"/>
          </p:cNvSpPr>
          <p:nvPr>
            <p:ph type="title"/>
          </p:nvPr>
        </p:nvSpPr>
        <p:spPr bwMode="auto">
          <a:xfrm>
            <a:off x="657054" y="244084"/>
            <a:ext cx="7828702" cy="6536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30022" rIns="60045" bIns="30022" numCol="1" anchor="ctr" anchorCtr="0" compatLnSpc="1">
            <a:prstTxWarp prst="textNoShape">
              <a:avLst/>
            </a:prstTxWarp>
          </a:bodyPr>
          <a:lstStyle/>
          <a:p>
            <a:pPr lvl="0"/>
            <a:r>
              <a:rPr lang="zh-CN" altLang="en-US" smtClean="0"/>
              <a:t>单击此处编辑母版标题样式</a:t>
            </a:r>
            <a:endParaRPr lang="zh-CN" altLang="en-US" dirty="0" smtClean="0"/>
          </a:p>
        </p:txBody>
      </p:sp>
      <p:grpSp>
        <p:nvGrpSpPr>
          <p:cNvPr id="2" name="Group 88"/>
          <p:cNvGrpSpPr>
            <a:grpSpLocks/>
          </p:cNvGrpSpPr>
          <p:nvPr/>
        </p:nvGrpSpPr>
        <p:grpSpPr bwMode="auto">
          <a:xfrm>
            <a:off x="9324933" y="2874173"/>
            <a:ext cx="864169" cy="2269331"/>
            <a:chOff x="5874" y="2414"/>
            <a:chExt cx="544" cy="1906"/>
          </a:xfrm>
        </p:grpSpPr>
        <p:sp>
          <p:nvSpPr>
            <p:cNvPr id="308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buClrTx/>
                <a:buFontTx/>
                <a:buNone/>
              </a:pPr>
              <a:endParaRPr lang="zh-CN" altLang="en-US" b="0">
                <a:solidFill>
                  <a:srgbClr val="000000"/>
                </a:solidFill>
                <a:latin typeface="Calibri" pitchFamily="34" charset="0"/>
              </a:endParaRPr>
            </a:p>
          </p:txBody>
        </p:sp>
        <p:grpSp>
          <p:nvGrpSpPr>
            <p:cNvPr id="3" name="Group 87"/>
            <p:cNvGrpSpPr>
              <a:grpSpLocks/>
            </p:cNvGrpSpPr>
            <p:nvPr userDrawn="1"/>
          </p:nvGrpSpPr>
          <p:grpSpPr bwMode="auto">
            <a:xfrm>
              <a:off x="5941" y="2475"/>
              <a:ext cx="409" cy="1783"/>
              <a:chOff x="5921" y="2387"/>
              <a:chExt cx="409" cy="1783"/>
            </a:xfrm>
          </p:grpSpPr>
          <p:grpSp>
            <p:nvGrpSpPr>
              <p:cNvPr id="4" name="Group 18"/>
              <p:cNvGrpSpPr>
                <a:grpSpLocks noChangeAspect="1"/>
              </p:cNvGrpSpPr>
              <p:nvPr userDrawn="1"/>
            </p:nvGrpSpPr>
            <p:grpSpPr bwMode="auto">
              <a:xfrm>
                <a:off x="5921" y="2506"/>
                <a:ext cx="409" cy="101"/>
                <a:chOff x="5893" y="2387"/>
                <a:chExt cx="466" cy="115"/>
              </a:xfrm>
            </p:grpSpPr>
            <p:sp>
              <p:nvSpPr>
                <p:cNvPr id="3149"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50"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51"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52"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grpSp>
          <p:grpSp>
            <p:nvGrpSpPr>
              <p:cNvPr id="5" name="Group 23"/>
              <p:cNvGrpSpPr>
                <a:grpSpLocks noChangeAspect="1"/>
              </p:cNvGrpSpPr>
              <p:nvPr userDrawn="1"/>
            </p:nvGrpSpPr>
            <p:grpSpPr bwMode="auto">
              <a:xfrm>
                <a:off x="5921" y="2626"/>
                <a:ext cx="409" cy="101"/>
                <a:chOff x="5893" y="2523"/>
                <a:chExt cx="466" cy="115"/>
              </a:xfrm>
            </p:grpSpPr>
            <p:sp>
              <p:nvSpPr>
                <p:cNvPr id="3145"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46"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47"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48"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grpSp>
          <p:grpSp>
            <p:nvGrpSpPr>
              <p:cNvPr id="6" name="Group 28"/>
              <p:cNvGrpSpPr>
                <a:grpSpLocks noChangeAspect="1"/>
              </p:cNvGrpSpPr>
              <p:nvPr userDrawn="1"/>
            </p:nvGrpSpPr>
            <p:grpSpPr bwMode="auto">
              <a:xfrm>
                <a:off x="5921" y="2745"/>
                <a:ext cx="409" cy="101"/>
                <a:chOff x="5893" y="2659"/>
                <a:chExt cx="466" cy="115"/>
              </a:xfrm>
            </p:grpSpPr>
            <p:sp>
              <p:nvSpPr>
                <p:cNvPr id="3141"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42"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43"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44"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grpSp>
          <p:grpSp>
            <p:nvGrpSpPr>
              <p:cNvPr id="7" name="Group 33"/>
              <p:cNvGrpSpPr>
                <a:grpSpLocks noChangeAspect="1"/>
              </p:cNvGrpSpPr>
              <p:nvPr userDrawn="1"/>
            </p:nvGrpSpPr>
            <p:grpSpPr bwMode="auto">
              <a:xfrm>
                <a:off x="5921" y="2387"/>
                <a:ext cx="409" cy="104"/>
                <a:chOff x="5893" y="2251"/>
                <a:chExt cx="466" cy="119"/>
              </a:xfrm>
            </p:grpSpPr>
            <p:sp>
              <p:nvSpPr>
                <p:cNvPr id="3137"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38"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39"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40"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grpSp>
          <p:grpSp>
            <p:nvGrpSpPr>
              <p:cNvPr id="8" name="Group 38"/>
              <p:cNvGrpSpPr>
                <a:grpSpLocks noChangeAspect="1"/>
              </p:cNvGrpSpPr>
              <p:nvPr userDrawn="1"/>
            </p:nvGrpSpPr>
            <p:grpSpPr bwMode="auto">
              <a:xfrm>
                <a:off x="5921" y="2944"/>
                <a:ext cx="409" cy="101"/>
                <a:chOff x="5893" y="2886"/>
                <a:chExt cx="466" cy="115"/>
              </a:xfrm>
            </p:grpSpPr>
            <p:sp>
              <p:nvSpPr>
                <p:cNvPr id="3133"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34"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35"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36"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grpSp>
          <p:grpSp>
            <p:nvGrpSpPr>
              <p:cNvPr id="9" name="Group 43"/>
              <p:cNvGrpSpPr>
                <a:grpSpLocks noChangeAspect="1"/>
              </p:cNvGrpSpPr>
              <p:nvPr userDrawn="1"/>
            </p:nvGrpSpPr>
            <p:grpSpPr bwMode="auto">
              <a:xfrm>
                <a:off x="5921" y="3064"/>
                <a:ext cx="409" cy="101"/>
                <a:chOff x="5893" y="3022"/>
                <a:chExt cx="466" cy="115"/>
              </a:xfrm>
            </p:grpSpPr>
            <p:sp>
              <p:nvSpPr>
                <p:cNvPr id="3129"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30"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31"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32"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grpSp>
          <p:grpSp>
            <p:nvGrpSpPr>
              <p:cNvPr id="10" name="Group 48"/>
              <p:cNvGrpSpPr>
                <a:grpSpLocks noChangeAspect="1"/>
              </p:cNvGrpSpPr>
              <p:nvPr userDrawn="1"/>
            </p:nvGrpSpPr>
            <p:grpSpPr bwMode="auto">
              <a:xfrm>
                <a:off x="5921" y="3183"/>
                <a:ext cx="409" cy="101"/>
                <a:chOff x="5893" y="3158"/>
                <a:chExt cx="466" cy="115"/>
              </a:xfrm>
            </p:grpSpPr>
            <p:sp>
              <p:nvSpPr>
                <p:cNvPr id="3125"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26"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27"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28"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grpSp>
          <p:grpSp>
            <p:nvGrpSpPr>
              <p:cNvPr id="11" name="Group 53"/>
              <p:cNvGrpSpPr>
                <a:grpSpLocks noChangeAspect="1"/>
              </p:cNvGrpSpPr>
              <p:nvPr userDrawn="1"/>
            </p:nvGrpSpPr>
            <p:grpSpPr bwMode="auto">
              <a:xfrm>
                <a:off x="5921" y="3383"/>
                <a:ext cx="409" cy="100"/>
                <a:chOff x="5893" y="3385"/>
                <a:chExt cx="466" cy="115"/>
              </a:xfrm>
            </p:grpSpPr>
            <p:sp>
              <p:nvSpPr>
                <p:cNvPr id="3121"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22"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23"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24"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grpSp>
          <p:grpSp>
            <p:nvGrpSpPr>
              <p:cNvPr id="12" name="Group 58"/>
              <p:cNvGrpSpPr>
                <a:grpSpLocks noChangeAspect="1"/>
              </p:cNvGrpSpPr>
              <p:nvPr userDrawn="1"/>
            </p:nvGrpSpPr>
            <p:grpSpPr bwMode="auto">
              <a:xfrm>
                <a:off x="5921" y="3502"/>
                <a:ext cx="409" cy="101"/>
                <a:chOff x="5893" y="3521"/>
                <a:chExt cx="466" cy="115"/>
              </a:xfrm>
            </p:grpSpPr>
            <p:sp>
              <p:nvSpPr>
                <p:cNvPr id="3117"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18"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19"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20"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grpSp>
          <p:grpSp>
            <p:nvGrpSpPr>
              <p:cNvPr id="13" name="Group 63"/>
              <p:cNvGrpSpPr>
                <a:grpSpLocks noChangeAspect="1"/>
              </p:cNvGrpSpPr>
              <p:nvPr userDrawn="1"/>
            </p:nvGrpSpPr>
            <p:grpSpPr bwMode="auto">
              <a:xfrm>
                <a:off x="5921" y="3621"/>
                <a:ext cx="409" cy="101"/>
                <a:chOff x="5893" y="3657"/>
                <a:chExt cx="466" cy="115"/>
              </a:xfrm>
            </p:grpSpPr>
            <p:sp>
              <p:nvSpPr>
                <p:cNvPr id="3113"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14"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15"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16"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grpSp>
          <p:grpSp>
            <p:nvGrpSpPr>
              <p:cNvPr id="14" name="Group 68"/>
              <p:cNvGrpSpPr>
                <a:grpSpLocks noChangeAspect="1"/>
              </p:cNvGrpSpPr>
              <p:nvPr userDrawn="1"/>
            </p:nvGrpSpPr>
            <p:grpSpPr bwMode="auto">
              <a:xfrm>
                <a:off x="5921" y="3821"/>
                <a:ext cx="409" cy="101"/>
                <a:chOff x="5893" y="3884"/>
                <a:chExt cx="466" cy="115"/>
              </a:xfrm>
            </p:grpSpPr>
            <p:sp>
              <p:nvSpPr>
                <p:cNvPr id="3109"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10"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11"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12"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grpSp>
          <p:grpSp>
            <p:nvGrpSpPr>
              <p:cNvPr id="15" name="Group 73"/>
              <p:cNvGrpSpPr>
                <a:grpSpLocks noChangeAspect="1"/>
              </p:cNvGrpSpPr>
              <p:nvPr userDrawn="1"/>
            </p:nvGrpSpPr>
            <p:grpSpPr bwMode="auto">
              <a:xfrm>
                <a:off x="5921" y="3945"/>
                <a:ext cx="409" cy="101"/>
                <a:chOff x="5893" y="4026"/>
                <a:chExt cx="466" cy="115"/>
              </a:xfrm>
            </p:grpSpPr>
            <p:sp>
              <p:nvSpPr>
                <p:cNvPr id="3105"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06"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07"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08"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grpSp>
          <p:grpSp>
            <p:nvGrpSpPr>
              <p:cNvPr id="16" name="Group 78"/>
              <p:cNvGrpSpPr>
                <a:grpSpLocks noChangeAspect="1"/>
              </p:cNvGrpSpPr>
              <p:nvPr userDrawn="1"/>
            </p:nvGrpSpPr>
            <p:grpSpPr bwMode="auto">
              <a:xfrm>
                <a:off x="5921" y="4069"/>
                <a:ext cx="409" cy="101"/>
                <a:chOff x="5893" y="4167"/>
                <a:chExt cx="466" cy="115"/>
              </a:xfrm>
            </p:grpSpPr>
            <p:sp>
              <p:nvSpPr>
                <p:cNvPr id="3101"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02"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03"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sp>
              <p:nvSpPr>
                <p:cNvPr id="3104"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buClrTx/>
                    <a:buFontTx/>
                    <a:buNone/>
                  </a:pPr>
                  <a:endParaRPr lang="zh-CN" altLang="en-US" b="0">
                    <a:solidFill>
                      <a:srgbClr val="000000"/>
                    </a:solidFill>
                    <a:latin typeface="Calibri" pitchFamily="34" charset="0"/>
                  </a:endParaRPr>
                </a:p>
              </p:txBody>
            </p:sp>
          </p:grpSp>
        </p:grpSp>
      </p:grpSp>
      <p:sp>
        <p:nvSpPr>
          <p:cNvPr id="3082" name="Rectangle 5"/>
          <p:cNvSpPr>
            <a:spLocks noChangeArrowheads="1"/>
          </p:cNvSpPr>
          <p:nvPr/>
        </p:nvSpPr>
        <p:spPr bwMode="auto">
          <a:xfrm>
            <a:off x="6361049" y="4876803"/>
            <a:ext cx="2097335" cy="3417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buClrTx/>
              <a:buFontTx/>
              <a:buNone/>
            </a:pPr>
            <a:r>
              <a:rPr lang="de-DE" altLang="zh-CN" sz="900" b="0">
                <a:solidFill>
                  <a:srgbClr val="000000"/>
                </a:solidFill>
                <a:latin typeface="FrutigerNext LT Bold" pitchFamily="1" charset="0"/>
                <a:ea typeface="ＭＳ Ｐゴシック" pitchFamily="34" charset="-128"/>
              </a:rPr>
              <a:t>Page </a:t>
            </a:r>
            <a:fld id="{8A3AEFC3-B008-441A-A725-D0B325EF3D69}" type="slidenum">
              <a:rPr lang="de-DE" altLang="zh-CN" sz="900" b="0">
                <a:solidFill>
                  <a:srgbClr val="000000"/>
                </a:solidFill>
                <a:latin typeface="FrutigerNext LT Bold" pitchFamily="1" charset="0"/>
                <a:ea typeface="ＭＳ Ｐゴシック" pitchFamily="34" charset="-128"/>
              </a:rPr>
              <a:pPr eaLnBrk="0" hangingPunct="0">
                <a:lnSpc>
                  <a:spcPct val="85000"/>
                </a:lnSpc>
                <a:buClrTx/>
                <a:buFontTx/>
                <a:buNone/>
              </a:pPr>
              <a:t>‹#›</a:t>
            </a:fld>
            <a:endParaRPr lang="en-GB" altLang="zh-CN" sz="900" b="0">
              <a:solidFill>
                <a:srgbClr val="000000"/>
              </a:solidFill>
              <a:latin typeface="FrutigerNext LT Bold" pitchFamily="1" charset="0"/>
              <a:ea typeface="ＭＳ Ｐゴシック" pitchFamily="34" charset="-128"/>
            </a:endParaRPr>
          </a:p>
        </p:txBody>
      </p:sp>
      <p:sp>
        <p:nvSpPr>
          <p:cNvPr id="10321" name="Text Box 81"/>
          <p:cNvSpPr txBox="1">
            <a:spLocks noChangeArrowheads="1"/>
          </p:cNvSpPr>
          <p:nvPr/>
        </p:nvSpPr>
        <p:spPr bwMode="auto">
          <a:xfrm>
            <a:off x="-2884134" y="997747"/>
            <a:ext cx="2775815" cy="2841583"/>
          </a:xfrm>
          <a:prstGeom prst="rect">
            <a:avLst/>
          </a:prstGeom>
          <a:noFill/>
          <a:ln>
            <a:noFill/>
          </a:ln>
          <a:effectLst/>
          <a:extLst>
            <a:ext uri="{909E8E84-426E-40DD-AFC4-6F175D3DCCD1}">
              <a14:hiddenFill xmlns="" xmlns:a14="http://schemas.microsoft.com/office/drawing/2010/main">
                <a:solidFill>
                  <a:srgbClr val="FFCC99"/>
                </a:solidFill>
              </a14:hiddenFill>
            </a:ext>
            <a:ext uri="{91240B29-F687-4F45-9708-019B960494DF}">
              <a14:hiddenLine xmlns="" xmlns:a14="http://schemas.microsoft.com/office/drawing/2010/main" w="9525" algn="ctr">
                <a:solidFill>
                  <a:srgbClr val="B2B2B2"/>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58709" tIns="29355" rIns="58709" bIns="2935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buClrTx/>
              <a:buFontTx/>
              <a:buNone/>
              <a:defRPr/>
            </a:pPr>
            <a:r>
              <a:rPr lang="zh-CN" altLang="zh-CN" sz="800" b="0" smtClean="0">
                <a:solidFill>
                  <a:srgbClr val="FFFFFF"/>
                </a:solidFill>
                <a:latin typeface="FrutigerNext LT Regular" pitchFamily="34" charset="0"/>
              </a:rPr>
              <a:t>Slide title :32-35pt  </a:t>
            </a:r>
          </a:p>
          <a:p>
            <a:pPr algn="r" eaLnBrk="1" hangingPunct="1">
              <a:spcBef>
                <a:spcPct val="20000"/>
              </a:spcBef>
              <a:buClrTx/>
              <a:buFontTx/>
              <a:buNone/>
              <a:defRPr/>
            </a:pPr>
            <a:r>
              <a:rPr lang="zh-CN" altLang="zh-CN" sz="800" b="0" smtClean="0">
                <a:solidFill>
                  <a:srgbClr val="FFFFFF"/>
                </a:solidFill>
                <a:latin typeface="FrutigerNext LT Regular" pitchFamily="34" charset="0"/>
              </a:rPr>
              <a:t>Color: R153 G0 B0</a:t>
            </a:r>
          </a:p>
          <a:p>
            <a:pPr algn="r" eaLnBrk="1" hangingPunct="1">
              <a:spcBef>
                <a:spcPct val="20000"/>
              </a:spcBef>
              <a:buClrTx/>
              <a:buFontTx/>
              <a:buNone/>
              <a:defRPr/>
            </a:pPr>
            <a:r>
              <a:rPr lang="zh-CN" altLang="zh-CN" sz="800" b="0" smtClean="0">
                <a:solidFill>
                  <a:srgbClr val="FFFFFF"/>
                </a:solidFill>
                <a:latin typeface="FrutigerNext LT Regular" pitchFamily="34" charset="0"/>
              </a:rPr>
              <a:t>Corporate Font :</a:t>
            </a:r>
          </a:p>
          <a:p>
            <a:pPr algn="r" eaLnBrk="1" hangingPunct="1">
              <a:spcBef>
                <a:spcPct val="20000"/>
              </a:spcBef>
              <a:buClrTx/>
              <a:buFontTx/>
              <a:buNone/>
              <a:defRPr/>
            </a:pPr>
            <a:r>
              <a:rPr lang="zh-CN" altLang="zh-CN" sz="800" b="0" smtClean="0">
                <a:solidFill>
                  <a:srgbClr val="FFFFFF"/>
                </a:solidFill>
                <a:latin typeface="FrutigerNext LT Regular" pitchFamily="34" charset="0"/>
              </a:rPr>
              <a:t>FrutigerNext LT Medium</a:t>
            </a:r>
          </a:p>
          <a:p>
            <a:pPr algn="r" eaLnBrk="1" hangingPunct="1">
              <a:spcBef>
                <a:spcPct val="20000"/>
              </a:spcBef>
              <a:buClrTx/>
              <a:buFontTx/>
              <a:buNone/>
              <a:defRPr/>
            </a:pPr>
            <a:r>
              <a:rPr lang="zh-CN" altLang="zh-CN" sz="800" b="0" smtClean="0">
                <a:solidFill>
                  <a:srgbClr val="FFFFFF"/>
                </a:solidFill>
                <a:latin typeface="FrutigerNext LT Regular" pitchFamily="34" charset="0"/>
              </a:rPr>
              <a:t>Font to be used by customers and </a:t>
            </a:r>
          </a:p>
          <a:p>
            <a:pPr algn="r" eaLnBrk="1" hangingPunct="1">
              <a:spcBef>
                <a:spcPct val="20000"/>
              </a:spcBef>
              <a:buClrTx/>
              <a:buFontTx/>
              <a:buNone/>
              <a:defRPr/>
            </a:pPr>
            <a:r>
              <a:rPr lang="zh-CN" altLang="zh-CN" sz="800" b="0" smtClean="0">
                <a:solidFill>
                  <a:srgbClr val="FFFFFF"/>
                </a:solidFill>
                <a:latin typeface="FrutigerNext LT Regular" pitchFamily="34" charset="0"/>
              </a:rPr>
              <a:t>partners : </a:t>
            </a:r>
          </a:p>
          <a:p>
            <a:pPr algn="r" eaLnBrk="1" hangingPunct="1">
              <a:spcBef>
                <a:spcPct val="20000"/>
              </a:spcBef>
              <a:buClrTx/>
              <a:buFontTx/>
              <a:buNone/>
              <a:defRPr/>
            </a:pPr>
            <a:r>
              <a:rPr lang="zh-CN" altLang="zh-CN" sz="800" b="0" smtClean="0">
                <a:solidFill>
                  <a:srgbClr val="FFFFFF"/>
                </a:solidFill>
                <a:latin typeface="FrutigerNext LT Regular" pitchFamily="34" charset="0"/>
              </a:rPr>
              <a:t>Arial</a:t>
            </a:r>
          </a:p>
          <a:p>
            <a:pPr algn="r" eaLnBrk="1" hangingPunct="1">
              <a:spcBef>
                <a:spcPct val="20000"/>
              </a:spcBef>
              <a:buClrTx/>
              <a:buFontTx/>
              <a:buNone/>
              <a:defRPr/>
            </a:pPr>
            <a:endParaRPr lang="zh-CN" altLang="zh-CN" sz="800" b="0" smtClean="0">
              <a:solidFill>
                <a:srgbClr val="FFFFFF"/>
              </a:solidFill>
              <a:latin typeface="FrutigerNext LT Regular" pitchFamily="34" charset="0"/>
            </a:endParaRPr>
          </a:p>
          <a:p>
            <a:pPr algn="r" eaLnBrk="1" hangingPunct="1">
              <a:spcBef>
                <a:spcPct val="20000"/>
              </a:spcBef>
              <a:buClrTx/>
              <a:buFontTx/>
              <a:buNone/>
              <a:defRPr/>
            </a:pPr>
            <a:endParaRPr lang="zh-CN" altLang="zh-CN" sz="800" b="0" smtClean="0">
              <a:solidFill>
                <a:srgbClr val="FFFFFF"/>
              </a:solidFill>
              <a:latin typeface="FrutigerNext LT Regular" pitchFamily="34" charset="0"/>
            </a:endParaRPr>
          </a:p>
          <a:p>
            <a:pPr algn="r" eaLnBrk="1" hangingPunct="1">
              <a:spcBef>
                <a:spcPct val="20000"/>
              </a:spcBef>
              <a:buClrTx/>
              <a:buFontTx/>
              <a:buNone/>
              <a:defRPr/>
            </a:pPr>
            <a:endParaRPr lang="zh-CN" altLang="zh-CN" sz="800" b="0" smtClean="0">
              <a:solidFill>
                <a:srgbClr val="FFFFFF"/>
              </a:solidFill>
              <a:latin typeface="FrutigerNext LT Regular" pitchFamily="34" charset="0"/>
            </a:endParaRPr>
          </a:p>
          <a:p>
            <a:pPr algn="r" eaLnBrk="1" hangingPunct="1">
              <a:spcBef>
                <a:spcPct val="20000"/>
              </a:spcBef>
              <a:buClrTx/>
              <a:buFontTx/>
              <a:buNone/>
              <a:defRPr/>
            </a:pPr>
            <a:r>
              <a:rPr lang="zh-CN" altLang="zh-CN" sz="800" b="0" smtClean="0">
                <a:solidFill>
                  <a:srgbClr val="FFFFFF"/>
                </a:solidFill>
                <a:latin typeface="FrutigerNext LT Regular" pitchFamily="34" charset="0"/>
              </a:rPr>
              <a:t>Slide text :20-22pt</a:t>
            </a:r>
          </a:p>
          <a:p>
            <a:pPr algn="r" eaLnBrk="1" hangingPunct="1">
              <a:spcBef>
                <a:spcPct val="20000"/>
              </a:spcBef>
              <a:buClrTx/>
              <a:buFontTx/>
              <a:buNone/>
              <a:defRPr/>
            </a:pPr>
            <a:r>
              <a:rPr lang="zh-CN" altLang="zh-CN" sz="800" b="0" smtClean="0">
                <a:solidFill>
                  <a:srgbClr val="FFFFFF"/>
                </a:solidFill>
                <a:latin typeface="FrutigerNext LT Regular" pitchFamily="34" charset="0"/>
              </a:rPr>
              <a:t>Bullets level 2-5:</a:t>
            </a:r>
          </a:p>
          <a:p>
            <a:pPr algn="r" eaLnBrk="1" hangingPunct="1">
              <a:spcBef>
                <a:spcPct val="20000"/>
              </a:spcBef>
              <a:buClrTx/>
              <a:buFontTx/>
              <a:buNone/>
              <a:defRPr/>
            </a:pPr>
            <a:r>
              <a:rPr lang="zh-CN" altLang="zh-CN" sz="800" b="0" smtClean="0">
                <a:solidFill>
                  <a:srgbClr val="FFFFFF"/>
                </a:solidFill>
                <a:latin typeface="FrutigerNext LT Regular" pitchFamily="34" charset="0"/>
              </a:rPr>
              <a:t> 18pt  </a:t>
            </a:r>
          </a:p>
          <a:p>
            <a:pPr algn="r" eaLnBrk="1" hangingPunct="1">
              <a:spcBef>
                <a:spcPct val="20000"/>
              </a:spcBef>
              <a:buClrTx/>
              <a:buFontTx/>
              <a:buNone/>
              <a:defRPr/>
            </a:pPr>
            <a:r>
              <a:rPr lang="zh-CN" altLang="zh-CN" sz="800" b="0" smtClean="0">
                <a:solidFill>
                  <a:srgbClr val="FFFFFF"/>
                </a:solidFill>
                <a:latin typeface="FrutigerNext LT Regular" pitchFamily="34" charset="0"/>
              </a:rPr>
              <a:t>Color:Black</a:t>
            </a:r>
          </a:p>
          <a:p>
            <a:pPr algn="r" eaLnBrk="1" hangingPunct="1">
              <a:spcBef>
                <a:spcPct val="20000"/>
              </a:spcBef>
              <a:buClrTx/>
              <a:buFontTx/>
              <a:buNone/>
              <a:defRPr/>
            </a:pPr>
            <a:r>
              <a:rPr lang="zh-CN" altLang="zh-CN" sz="800" b="0" smtClean="0">
                <a:solidFill>
                  <a:srgbClr val="FFFFFF"/>
                </a:solidFill>
                <a:latin typeface="FrutigerNext LT Regular" pitchFamily="34" charset="0"/>
              </a:rPr>
              <a:t>Corporate Font :</a:t>
            </a:r>
          </a:p>
          <a:p>
            <a:pPr algn="r" eaLnBrk="1" hangingPunct="1">
              <a:spcBef>
                <a:spcPct val="20000"/>
              </a:spcBef>
              <a:buClrTx/>
              <a:buFontTx/>
              <a:buNone/>
              <a:defRPr/>
            </a:pPr>
            <a:r>
              <a:rPr lang="zh-CN" altLang="zh-CN" sz="800" b="0" smtClean="0">
                <a:solidFill>
                  <a:srgbClr val="FFFFFF"/>
                </a:solidFill>
                <a:latin typeface="FrutigerNext LT Regular" pitchFamily="34" charset="0"/>
              </a:rPr>
              <a:t>FrutigerNext LT Medium</a:t>
            </a:r>
          </a:p>
          <a:p>
            <a:pPr algn="r" eaLnBrk="1" hangingPunct="1">
              <a:spcBef>
                <a:spcPct val="20000"/>
              </a:spcBef>
              <a:buClrTx/>
              <a:buFontTx/>
              <a:buNone/>
              <a:defRPr/>
            </a:pPr>
            <a:r>
              <a:rPr lang="zh-CN" altLang="zh-CN" sz="800" b="0" smtClean="0">
                <a:solidFill>
                  <a:srgbClr val="FFFFFF"/>
                </a:solidFill>
                <a:latin typeface="FrutigerNext LT Regular" pitchFamily="34" charset="0"/>
              </a:rPr>
              <a:t>Font to be used by customers and </a:t>
            </a:r>
          </a:p>
          <a:p>
            <a:pPr algn="r" eaLnBrk="1" hangingPunct="1">
              <a:spcBef>
                <a:spcPct val="20000"/>
              </a:spcBef>
              <a:buClrTx/>
              <a:buFontTx/>
              <a:buNone/>
              <a:defRPr/>
            </a:pPr>
            <a:r>
              <a:rPr lang="zh-CN" altLang="zh-CN" sz="800" b="0" smtClean="0">
                <a:solidFill>
                  <a:srgbClr val="FFFFFF"/>
                </a:solidFill>
                <a:latin typeface="FrutigerNext LT Regular" pitchFamily="34" charset="0"/>
              </a:rPr>
              <a:t>partners : </a:t>
            </a:r>
          </a:p>
          <a:p>
            <a:pPr algn="r" eaLnBrk="1" hangingPunct="1">
              <a:spcBef>
                <a:spcPct val="20000"/>
              </a:spcBef>
              <a:buClrTx/>
              <a:buFontTx/>
              <a:buNone/>
              <a:defRPr/>
            </a:pPr>
            <a:r>
              <a:rPr lang="zh-CN" altLang="zh-CN" sz="800" b="0" smtClean="0">
                <a:solidFill>
                  <a:srgbClr val="FFFFFF"/>
                </a:solidFill>
                <a:latin typeface="FrutigerNext LT Regular" pitchFamily="34" charset="0"/>
              </a:rPr>
              <a:t>Arial</a:t>
            </a:r>
          </a:p>
        </p:txBody>
      </p:sp>
      <p:sp>
        <p:nvSpPr>
          <p:cNvPr id="3084" name="Text Box 84"/>
          <p:cNvSpPr txBox="1">
            <a:spLocks noChangeArrowheads="1"/>
          </p:cNvSpPr>
          <p:nvPr/>
        </p:nvSpPr>
        <p:spPr bwMode="auto">
          <a:xfrm>
            <a:off x="9252320" y="42866"/>
            <a:ext cx="1295063" cy="807855"/>
          </a:xfrm>
          <a:prstGeom prst="rect">
            <a:avLst/>
          </a:prstGeom>
          <a:noFill/>
          <a:ln>
            <a:noFill/>
          </a:ln>
          <a:effectLst/>
          <a:extLst>
            <a:ext uri="{909E8E84-426E-40DD-AFC4-6F175D3DCCD1}">
              <a14:hiddenFill xmlns="" xmlns:a14="http://schemas.microsoft.com/office/drawing/2010/main">
                <a:solidFill>
                  <a:srgbClr val="FFCC99"/>
                </a:solidFill>
              </a14:hiddenFill>
            </a:ext>
            <a:ext uri="{91240B29-F687-4F45-9708-019B960494DF}">
              <a14:hiddenLine xmlns="" xmlns:a14="http://schemas.microsoft.com/office/drawing/2010/main" w="9525">
                <a:solidFill>
                  <a:srgbClr val="B2B2B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68522" tIns="34261" rIns="68522" bIns="34261">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ClrTx/>
              <a:buFontTx/>
              <a:buNone/>
            </a:pPr>
            <a:r>
              <a:rPr lang="en-US" altLang="zh-CN" sz="800" b="0">
                <a:solidFill>
                  <a:srgbClr val="FFFFFF"/>
                </a:solidFill>
                <a:latin typeface="FrutigerNext LT Regular" charset="0"/>
              </a:rPr>
              <a:t>Top right  corner  for   field-mark, customer or partner logotypes. </a:t>
            </a:r>
          </a:p>
          <a:p>
            <a:pPr eaLnBrk="1" hangingPunct="1">
              <a:buClrTx/>
              <a:buFontTx/>
              <a:buNone/>
            </a:pPr>
            <a:endParaRPr lang="en-US" altLang="zh-CN" sz="800" b="0">
              <a:solidFill>
                <a:srgbClr val="FFFFFF"/>
              </a:solidFill>
              <a:latin typeface="FrutigerNext LT Regular" charset="0"/>
            </a:endParaRPr>
          </a:p>
          <a:p>
            <a:pPr eaLnBrk="1" hangingPunct="1">
              <a:buClrTx/>
              <a:buFontTx/>
              <a:buNone/>
            </a:pPr>
            <a:r>
              <a:rPr lang="en-US" altLang="zh-CN" sz="800" b="0">
                <a:solidFill>
                  <a:srgbClr val="FFFFFF"/>
                </a:solidFill>
                <a:latin typeface="FrutigerNext LT Regular" charset="0"/>
              </a:rPr>
              <a:t>----------------   </a:t>
            </a:r>
          </a:p>
          <a:p>
            <a:pPr eaLnBrk="1" hangingPunct="1">
              <a:buClrTx/>
              <a:buFontTx/>
              <a:buNone/>
            </a:pPr>
            <a:endParaRPr lang="zh-CN" altLang="en-US" sz="800" b="0">
              <a:solidFill>
                <a:srgbClr val="FFFFFF"/>
              </a:solidFill>
              <a:latin typeface="FrutigerNext LT Regular" charset="0"/>
            </a:endParaRPr>
          </a:p>
        </p:txBody>
      </p:sp>
      <p:sp>
        <p:nvSpPr>
          <p:cNvPr id="3085" name="Text Box 85"/>
          <p:cNvSpPr txBox="1">
            <a:spLocks noChangeArrowheads="1"/>
          </p:cNvSpPr>
          <p:nvPr/>
        </p:nvSpPr>
        <p:spPr bwMode="auto">
          <a:xfrm>
            <a:off x="9252320" y="897733"/>
            <a:ext cx="1295063" cy="1423408"/>
          </a:xfrm>
          <a:prstGeom prst="rect">
            <a:avLst/>
          </a:prstGeom>
          <a:noFill/>
          <a:ln>
            <a:noFill/>
          </a:ln>
          <a:effectLst/>
          <a:extLst>
            <a:ext uri="{909E8E84-426E-40DD-AFC4-6F175D3DCCD1}">
              <a14:hiddenFill xmlns="" xmlns:a14="http://schemas.microsoft.com/office/drawing/2010/main">
                <a:solidFill>
                  <a:srgbClr val="FFCC99"/>
                </a:solidFill>
              </a14:hiddenFill>
            </a:ext>
            <a:ext uri="{91240B29-F687-4F45-9708-019B960494DF}">
              <a14:hiddenLine xmlns="" xmlns:a14="http://schemas.microsoft.com/office/drawing/2010/main" w="9525">
                <a:solidFill>
                  <a:srgbClr val="B2B2B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68522" tIns="34261" rIns="68522" bIns="34261">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ClrTx/>
              <a:buFontTx/>
              <a:buNone/>
            </a:pPr>
            <a:r>
              <a:rPr lang="en-US" altLang="zh-CN" sz="800" b="0">
                <a:solidFill>
                  <a:srgbClr val="FFFFFF"/>
                </a:solidFill>
                <a:latin typeface="FrutigerNext LT Regular" charset="0"/>
              </a:rPr>
              <a:t>The following nine groups of colors are an example of how our design colors can be used, please take note that you should only use one design color group per slide. </a:t>
            </a:r>
          </a:p>
          <a:p>
            <a:pPr eaLnBrk="1" hangingPunct="1">
              <a:buClrTx/>
              <a:buFontTx/>
              <a:buNone/>
            </a:pPr>
            <a:r>
              <a:rPr lang="en-US" altLang="zh-CN" sz="800" b="0">
                <a:solidFill>
                  <a:srgbClr val="FFFFFF"/>
                </a:solidFill>
                <a:latin typeface="FrutigerNext LT Regular" charset="0"/>
              </a:rPr>
              <a:t> For specific usage details, refer to the “Typesetting Standard”.</a:t>
            </a:r>
          </a:p>
        </p:txBody>
      </p:sp>
      <p:sp>
        <p:nvSpPr>
          <p:cNvPr id="79" name="Rectangle 21"/>
          <p:cNvSpPr>
            <a:spLocks noChangeArrowheads="1"/>
          </p:cNvSpPr>
          <p:nvPr/>
        </p:nvSpPr>
        <p:spPr bwMode="auto">
          <a:xfrm>
            <a:off x="666106" y="4816817"/>
            <a:ext cx="1360385" cy="1538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0009" tIns="0" rIns="60009" bIns="0">
            <a:spAutoFit/>
          </a:bodyPr>
          <a:lstStyle>
            <a:defPPr>
              <a:defRPr lang="zh-CN"/>
            </a:defPPr>
            <a:lvl1pPr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1pPr>
            <a:lvl2pPr marL="4572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2pPr>
            <a:lvl3pPr marL="9144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3pPr>
            <a:lvl4pPr marL="13716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4pPr>
            <a:lvl5pPr marL="18288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5pPr>
            <a:lvl6pPr marL="2286000" algn="l" defTabSz="914400" rtl="0" eaLnBrk="1" latinLnBrk="0" hangingPunct="1">
              <a:defRPr b="1" kern="1200">
                <a:solidFill>
                  <a:schemeClr val="tx1"/>
                </a:solidFill>
                <a:latin typeface="Arial" charset="0"/>
                <a:ea typeface="宋体" pitchFamily="2" charset="-122"/>
                <a:cs typeface="+mn-cs"/>
              </a:defRPr>
            </a:lvl6pPr>
            <a:lvl7pPr marL="2743200" algn="l" defTabSz="914400" rtl="0" eaLnBrk="1" latinLnBrk="0" hangingPunct="1">
              <a:defRPr b="1" kern="1200">
                <a:solidFill>
                  <a:schemeClr val="tx1"/>
                </a:solidFill>
                <a:latin typeface="Arial" charset="0"/>
                <a:ea typeface="宋体" pitchFamily="2" charset="-122"/>
                <a:cs typeface="+mn-cs"/>
              </a:defRPr>
            </a:lvl7pPr>
            <a:lvl8pPr marL="3200400" algn="l" defTabSz="914400" rtl="0" eaLnBrk="1" latinLnBrk="0" hangingPunct="1">
              <a:defRPr b="1" kern="1200">
                <a:solidFill>
                  <a:schemeClr val="tx1"/>
                </a:solidFill>
                <a:latin typeface="Arial" charset="0"/>
                <a:ea typeface="宋体" pitchFamily="2" charset="-122"/>
                <a:cs typeface="+mn-cs"/>
              </a:defRPr>
            </a:lvl8pPr>
            <a:lvl9pPr marL="3657600" algn="l" defTabSz="914400" rtl="0" eaLnBrk="1" latinLnBrk="0" hangingPunct="1">
              <a:defRPr b="1" kern="1200">
                <a:solidFill>
                  <a:schemeClr val="tx1"/>
                </a:solidFill>
                <a:latin typeface="Arial" charset="0"/>
                <a:ea typeface="宋体" pitchFamily="2" charset="-122"/>
                <a:cs typeface="+mn-cs"/>
              </a:defRPr>
            </a:lvl9pPr>
          </a:lstStyle>
          <a:p>
            <a:pPr defTabSz="600766" eaLnBrk="0" hangingPunct="0">
              <a:buClrTx/>
              <a:buFontTx/>
              <a:buNone/>
            </a:pPr>
            <a:r>
              <a:rPr lang="en-US" altLang="zh-CN" sz="1000" b="0" dirty="0">
                <a:solidFill>
                  <a:schemeClr val="tx1">
                    <a:lumMod val="75000"/>
                    <a:lumOff val="25000"/>
                  </a:schemeClr>
                </a:solidFill>
                <a:latin typeface="FrutigerNext LT Bold" pitchFamily="1" charset="0"/>
                <a:ea typeface="ＭＳ Ｐゴシック" pitchFamily="34" charset="-128"/>
              </a:rPr>
              <a:t>Huawei Confidential </a:t>
            </a:r>
          </a:p>
        </p:txBody>
      </p:sp>
    </p:spTree>
    <p:extLst>
      <p:ext uri="{BB962C8B-B14F-4D97-AF65-F5344CB8AC3E}">
        <p14:creationId xmlns="" xmlns:p14="http://schemas.microsoft.com/office/powerpoint/2010/main" val="3760973071"/>
      </p:ext>
    </p:extLst>
  </p:cSld>
  <p:clrMap bg1="lt1" tx1="dk1" bg2="lt2" tx2="dk2" accent1="accent1" accent2="accent2" accent3="accent3" accent4="accent4" accent5="accent5" accent6="accent6" hlink="hlink" folHlink="folHlink"/>
  <p:sldLayoutIdLst>
    <p:sldLayoutId id="2147484000" r:id="rId1"/>
  </p:sldLayoutIdLst>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txStyles>
    <p:titleStyle>
      <a:lvl1pPr algn="l" rtl="0" eaLnBrk="1" fontAlgn="base" hangingPunct="1">
        <a:spcBef>
          <a:spcPct val="0"/>
        </a:spcBef>
        <a:spcAft>
          <a:spcPct val="0"/>
        </a:spcAft>
        <a:defRPr sz="2400" b="1">
          <a:solidFill>
            <a:srgbClr val="990000"/>
          </a:solidFill>
          <a:latin typeface="FrutigerNext LT Medium" pitchFamily="34" charset="0"/>
          <a:ea typeface="黑体" pitchFamily="49" charset="-122"/>
          <a:cs typeface="+mj-cs"/>
        </a:defRPr>
      </a:lvl1pPr>
      <a:lvl2pPr algn="l" rtl="0" eaLnBrk="1" fontAlgn="base" hangingPunct="1">
        <a:spcBef>
          <a:spcPct val="0"/>
        </a:spcBef>
        <a:spcAft>
          <a:spcPct val="0"/>
        </a:spcAft>
        <a:defRPr sz="2400" b="1">
          <a:solidFill>
            <a:srgbClr val="990000"/>
          </a:solidFill>
          <a:latin typeface="FrutigerNext LT Medium" pitchFamily="34" charset="0"/>
          <a:ea typeface="黑体" pitchFamily="49" charset="-122"/>
          <a:cs typeface="宋体" charset="-122"/>
        </a:defRPr>
      </a:lvl2pPr>
      <a:lvl3pPr algn="l" rtl="0" eaLnBrk="1" fontAlgn="base" hangingPunct="1">
        <a:spcBef>
          <a:spcPct val="0"/>
        </a:spcBef>
        <a:spcAft>
          <a:spcPct val="0"/>
        </a:spcAft>
        <a:defRPr sz="2400" b="1">
          <a:solidFill>
            <a:srgbClr val="990000"/>
          </a:solidFill>
          <a:latin typeface="FrutigerNext LT Medium" pitchFamily="34" charset="0"/>
          <a:ea typeface="黑体" pitchFamily="49" charset="-122"/>
          <a:cs typeface="宋体" charset="-122"/>
        </a:defRPr>
      </a:lvl3pPr>
      <a:lvl4pPr algn="l" rtl="0" eaLnBrk="1" fontAlgn="base" hangingPunct="1">
        <a:spcBef>
          <a:spcPct val="0"/>
        </a:spcBef>
        <a:spcAft>
          <a:spcPct val="0"/>
        </a:spcAft>
        <a:defRPr sz="2400" b="1">
          <a:solidFill>
            <a:srgbClr val="990000"/>
          </a:solidFill>
          <a:latin typeface="FrutigerNext LT Medium" pitchFamily="34" charset="0"/>
          <a:ea typeface="黑体" pitchFamily="49" charset="-122"/>
          <a:cs typeface="宋体" charset="-122"/>
        </a:defRPr>
      </a:lvl4pPr>
      <a:lvl5pPr algn="l" rtl="0" eaLnBrk="1" fontAlgn="base" hangingPunct="1">
        <a:spcBef>
          <a:spcPct val="0"/>
        </a:spcBef>
        <a:spcAft>
          <a:spcPct val="0"/>
        </a:spcAft>
        <a:defRPr sz="2400" b="1">
          <a:solidFill>
            <a:srgbClr val="990000"/>
          </a:solidFill>
          <a:latin typeface="FrutigerNext LT Medium" pitchFamily="34" charset="0"/>
          <a:ea typeface="黑体" pitchFamily="49" charset="-122"/>
          <a:cs typeface="宋体" charset="-122"/>
        </a:defRPr>
      </a:lvl5pPr>
      <a:lvl6pPr marL="342617"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6pPr>
      <a:lvl7pPr marL="685229"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7pPr>
      <a:lvl8pPr marL="1027843"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8pPr>
      <a:lvl9pPr marL="1370457"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9pPr>
    </p:titleStyle>
    <p:bodyStyle>
      <a:lvl1pPr marL="256962" indent="-256962" algn="l" rtl="0" eaLnBrk="1" fontAlgn="base" hangingPunct="1">
        <a:lnSpc>
          <a:spcPct val="140000"/>
        </a:lnSpc>
        <a:spcBef>
          <a:spcPct val="0"/>
        </a:spcBef>
        <a:spcAft>
          <a:spcPct val="0"/>
        </a:spcAft>
        <a:buClr>
          <a:srgbClr val="777777"/>
        </a:buClr>
        <a:buSzPct val="60000"/>
        <a:buFont typeface="Wingdings" pitchFamily="2" charset="2"/>
        <a:buChar char="l"/>
        <a:defRPr sz="1500" b="1">
          <a:solidFill>
            <a:schemeClr val="tx1"/>
          </a:solidFill>
          <a:latin typeface="FrutigerNext LT Regular" pitchFamily="34" charset="0"/>
          <a:ea typeface="黑体" pitchFamily="49" charset="-122"/>
          <a:cs typeface="+mn-cs"/>
        </a:defRPr>
      </a:lvl1pPr>
      <a:lvl2pPr marL="556748" indent="-214135" algn="l" rtl="0" eaLnBrk="1" fontAlgn="base" hangingPunct="1">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856535" indent="-171308" algn="l" rtl="0" eaLnBrk="1" fontAlgn="base" hangingPunct="1">
        <a:lnSpc>
          <a:spcPct val="140000"/>
        </a:lnSpc>
        <a:spcBef>
          <a:spcPct val="0"/>
        </a:spcBef>
        <a:spcAft>
          <a:spcPct val="0"/>
        </a:spcAft>
        <a:buSzPct val="50000"/>
        <a:buFont typeface="Wingdings" pitchFamily="2" charset="2"/>
        <a:buChar char="n"/>
        <a:defRPr sz="1200">
          <a:solidFill>
            <a:schemeClr val="tx1"/>
          </a:solidFill>
          <a:latin typeface="FrutigerNext LT Regular" pitchFamily="34" charset="0"/>
          <a:ea typeface="+mn-ea"/>
          <a:cs typeface="+mn-cs"/>
        </a:defRPr>
      </a:lvl3pPr>
      <a:lvl4pPr marL="1199150" indent="-171308" algn="l" rtl="0" eaLnBrk="1" fontAlgn="base" hangingPunct="1">
        <a:lnSpc>
          <a:spcPct val="140000"/>
        </a:lnSpc>
        <a:spcBef>
          <a:spcPct val="0"/>
        </a:spcBef>
        <a:spcAft>
          <a:spcPct val="0"/>
        </a:spcAft>
        <a:buChar char="–"/>
        <a:defRPr sz="1000">
          <a:solidFill>
            <a:schemeClr val="tx1"/>
          </a:solidFill>
          <a:latin typeface="FrutigerNext LT Regular" pitchFamily="34" charset="0"/>
          <a:ea typeface="+mn-ea"/>
          <a:cs typeface="+mn-cs"/>
        </a:defRPr>
      </a:lvl4pPr>
      <a:lvl5pPr marL="1541764" indent="-171308" algn="l" rtl="0" eaLnBrk="1" fontAlgn="base" hangingPunct="1">
        <a:lnSpc>
          <a:spcPct val="140000"/>
        </a:lnSpc>
        <a:spcBef>
          <a:spcPct val="0"/>
        </a:spcBef>
        <a:spcAft>
          <a:spcPct val="0"/>
        </a:spcAft>
        <a:buFont typeface="Arial" charset="0"/>
        <a:buChar char="~"/>
        <a:defRPr sz="900">
          <a:solidFill>
            <a:schemeClr val="tx1"/>
          </a:solidFill>
          <a:latin typeface="FrutigerNext LT Regular" pitchFamily="34" charset="0"/>
          <a:ea typeface="+mn-ea"/>
          <a:cs typeface="+mn-cs"/>
        </a:defRPr>
      </a:lvl5pPr>
      <a:lvl6pPr marL="1884379" indent="-171308" algn="l" rtl="0" eaLnBrk="1" fontAlgn="base" hangingPunct="1">
        <a:spcBef>
          <a:spcPct val="20000"/>
        </a:spcBef>
        <a:spcAft>
          <a:spcPct val="0"/>
        </a:spcAft>
        <a:buFont typeface="Arial" charset="0"/>
        <a:buChar char="~"/>
        <a:defRPr sz="1200">
          <a:solidFill>
            <a:schemeClr val="tx1"/>
          </a:solidFill>
          <a:latin typeface="+mn-lt"/>
          <a:ea typeface="+mn-ea"/>
          <a:cs typeface="+mn-cs"/>
        </a:defRPr>
      </a:lvl6pPr>
      <a:lvl7pPr marL="2226994" indent="-171308" algn="l" rtl="0" eaLnBrk="1" fontAlgn="base" hangingPunct="1">
        <a:spcBef>
          <a:spcPct val="20000"/>
        </a:spcBef>
        <a:spcAft>
          <a:spcPct val="0"/>
        </a:spcAft>
        <a:buFont typeface="Arial" charset="0"/>
        <a:buChar char="~"/>
        <a:defRPr sz="1200">
          <a:solidFill>
            <a:schemeClr val="tx1"/>
          </a:solidFill>
          <a:latin typeface="+mn-lt"/>
          <a:ea typeface="+mn-ea"/>
          <a:cs typeface="+mn-cs"/>
        </a:defRPr>
      </a:lvl7pPr>
      <a:lvl8pPr marL="2569607" indent="-171308" algn="l" rtl="0" eaLnBrk="1" fontAlgn="base" hangingPunct="1">
        <a:spcBef>
          <a:spcPct val="20000"/>
        </a:spcBef>
        <a:spcAft>
          <a:spcPct val="0"/>
        </a:spcAft>
        <a:buFont typeface="Arial" charset="0"/>
        <a:buChar char="~"/>
        <a:defRPr sz="1200">
          <a:solidFill>
            <a:schemeClr val="tx1"/>
          </a:solidFill>
          <a:latin typeface="+mn-lt"/>
          <a:ea typeface="+mn-ea"/>
          <a:cs typeface="+mn-cs"/>
        </a:defRPr>
      </a:lvl8pPr>
      <a:lvl9pPr marL="2912221" indent="-171308" algn="l" rtl="0" eaLnBrk="1" fontAlgn="base" hangingPunct="1">
        <a:spcBef>
          <a:spcPct val="20000"/>
        </a:spcBef>
        <a:spcAft>
          <a:spcPct val="0"/>
        </a:spcAft>
        <a:buFont typeface="Arial" charset="0"/>
        <a:buChar char="~"/>
        <a:defRPr sz="1200">
          <a:solidFill>
            <a:schemeClr val="tx1"/>
          </a:solidFill>
          <a:latin typeface="+mn-lt"/>
          <a:ea typeface="+mn-ea"/>
          <a:cs typeface="+mn-cs"/>
        </a:defRPr>
      </a:lvl9pPr>
    </p:bodyStyle>
    <p:otherStyle>
      <a:defPPr>
        <a:defRPr lang="zh-CN"/>
      </a:defPPr>
      <a:lvl1pPr marL="0" algn="l" defTabSz="685229" rtl="0" eaLnBrk="1" latinLnBrk="0" hangingPunct="1">
        <a:defRPr sz="1300" kern="1200">
          <a:solidFill>
            <a:schemeClr val="tx1"/>
          </a:solidFill>
          <a:latin typeface="+mn-lt"/>
          <a:ea typeface="+mn-ea"/>
          <a:cs typeface="+mn-cs"/>
        </a:defRPr>
      </a:lvl1pPr>
      <a:lvl2pPr marL="342617" algn="l" defTabSz="685229" rtl="0" eaLnBrk="1" latinLnBrk="0" hangingPunct="1">
        <a:defRPr sz="1300" kern="1200">
          <a:solidFill>
            <a:schemeClr val="tx1"/>
          </a:solidFill>
          <a:latin typeface="+mn-lt"/>
          <a:ea typeface="+mn-ea"/>
          <a:cs typeface="+mn-cs"/>
        </a:defRPr>
      </a:lvl2pPr>
      <a:lvl3pPr marL="685229" algn="l" defTabSz="685229" rtl="0" eaLnBrk="1" latinLnBrk="0" hangingPunct="1">
        <a:defRPr sz="1300" kern="1200">
          <a:solidFill>
            <a:schemeClr val="tx1"/>
          </a:solidFill>
          <a:latin typeface="+mn-lt"/>
          <a:ea typeface="+mn-ea"/>
          <a:cs typeface="+mn-cs"/>
        </a:defRPr>
      </a:lvl3pPr>
      <a:lvl4pPr marL="1027843" algn="l" defTabSz="685229" rtl="0" eaLnBrk="1" latinLnBrk="0" hangingPunct="1">
        <a:defRPr sz="1300" kern="1200">
          <a:solidFill>
            <a:schemeClr val="tx1"/>
          </a:solidFill>
          <a:latin typeface="+mn-lt"/>
          <a:ea typeface="+mn-ea"/>
          <a:cs typeface="+mn-cs"/>
        </a:defRPr>
      </a:lvl4pPr>
      <a:lvl5pPr marL="1370457" algn="l" defTabSz="685229" rtl="0" eaLnBrk="1" latinLnBrk="0" hangingPunct="1">
        <a:defRPr sz="1300" kern="1200">
          <a:solidFill>
            <a:schemeClr val="tx1"/>
          </a:solidFill>
          <a:latin typeface="+mn-lt"/>
          <a:ea typeface="+mn-ea"/>
          <a:cs typeface="+mn-cs"/>
        </a:defRPr>
      </a:lvl5pPr>
      <a:lvl6pPr marL="1713071" algn="l" defTabSz="685229" rtl="0" eaLnBrk="1" latinLnBrk="0" hangingPunct="1">
        <a:defRPr sz="1300" kern="1200">
          <a:solidFill>
            <a:schemeClr val="tx1"/>
          </a:solidFill>
          <a:latin typeface="+mn-lt"/>
          <a:ea typeface="+mn-ea"/>
          <a:cs typeface="+mn-cs"/>
        </a:defRPr>
      </a:lvl6pPr>
      <a:lvl7pPr marL="2055687" algn="l" defTabSz="685229" rtl="0" eaLnBrk="1" latinLnBrk="0" hangingPunct="1">
        <a:defRPr sz="1300" kern="1200">
          <a:solidFill>
            <a:schemeClr val="tx1"/>
          </a:solidFill>
          <a:latin typeface="+mn-lt"/>
          <a:ea typeface="+mn-ea"/>
          <a:cs typeface="+mn-cs"/>
        </a:defRPr>
      </a:lvl7pPr>
      <a:lvl8pPr marL="2398300" algn="l" defTabSz="685229" rtl="0" eaLnBrk="1" latinLnBrk="0" hangingPunct="1">
        <a:defRPr sz="1300" kern="1200">
          <a:solidFill>
            <a:schemeClr val="tx1"/>
          </a:solidFill>
          <a:latin typeface="+mn-lt"/>
          <a:ea typeface="+mn-ea"/>
          <a:cs typeface="+mn-cs"/>
        </a:defRPr>
      </a:lvl8pPr>
      <a:lvl9pPr marL="2740913" algn="l" defTabSz="685229"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8.xml"/></Relationships>
</file>

<file path=ppt/slides/_rels/slide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8.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xml"/><Relationship Id="rId1" Type="http://schemas.openxmlformats.org/officeDocument/2006/relationships/slideLayout" Target="../slideLayouts/slideLayout48.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4.emf"/></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48.xml"/><Relationship Id="rId6" Type="http://schemas.openxmlformats.org/officeDocument/2006/relationships/image" Target="../media/image32.png"/><Relationship Id="rId5" Type="http://schemas.openxmlformats.org/officeDocument/2006/relationships/image" Target="../media/image41.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48.xml"/><Relationship Id="rId4" Type="http://schemas.openxmlformats.org/officeDocument/2006/relationships/image" Target="../media/image44.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48.png"/><Relationship Id="rId2" Type="http://schemas.openxmlformats.org/officeDocument/2006/relationships/slideLayout" Target="../slideLayouts/slideLayout48.xml"/><Relationship Id="rId1" Type="http://schemas.openxmlformats.org/officeDocument/2006/relationships/vmlDrawing" Target="../drawings/vmlDrawing2.vml"/><Relationship Id="rId6" Type="http://schemas.openxmlformats.org/officeDocument/2006/relationships/oleObject" Target="../embeddings/oleObject5.bin"/><Relationship Id="rId5" Type="http://schemas.openxmlformats.org/officeDocument/2006/relationships/oleObject" Target="../embeddings/oleObject4.bin"/><Relationship Id="rId4" Type="http://schemas.openxmlformats.org/officeDocument/2006/relationships/oleObject" Target="../embeddings/oleObject3.bin"/></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8.xml"/></Relationships>
</file>

<file path=ppt/slides/_rels/slide26.xml.rels><?xml version="1.0" encoding="UTF-8" standalone="yes"?>
<Relationships xmlns="http://schemas.openxmlformats.org/package/2006/relationships"><Relationship Id="rId3" Type="http://schemas.openxmlformats.org/officeDocument/2006/relationships/hyperlink" Target="http://test.webarticles.com/show.asp?view=oldarchive.html" TargetMode="External"/><Relationship Id="rId2" Type="http://schemas.openxmlformats.org/officeDocument/2006/relationships/notesSlide" Target="../notesSlides/notesSlide19.xml"/><Relationship Id="rId1" Type="http://schemas.openxmlformats.org/officeDocument/2006/relationships/slideLayout" Target="../slideLayouts/slideLayout48.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hyperlink" Target="http://www.wooyun.org/upload/201210/2518015195e28cc0b09e0487d094788ad8863d2e.jpg" TargetMode="External"/><Relationship Id="rId2" Type="http://schemas.openxmlformats.org/officeDocument/2006/relationships/notesSlide" Target="../notesSlides/notesSlide20.xml"/><Relationship Id="rId1" Type="http://schemas.openxmlformats.org/officeDocument/2006/relationships/slideLayout" Target="../slideLayouts/slideLayout48.xml"/><Relationship Id="rId5" Type="http://schemas.openxmlformats.org/officeDocument/2006/relationships/image" Target="../media/image51.png"/><Relationship Id="rId4" Type="http://schemas.openxmlformats.org/officeDocument/2006/relationships/image" Target="../media/image50.jpe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48.xml"/><Relationship Id="rId4" Type="http://schemas.openxmlformats.org/officeDocument/2006/relationships/image" Target="../media/image53.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8.xml"/><Relationship Id="rId1" Type="http://schemas.openxmlformats.org/officeDocument/2006/relationships/vmlDrawing" Target="../drawings/vmlDrawing3.vml"/><Relationship Id="rId6" Type="http://schemas.openxmlformats.org/officeDocument/2006/relationships/image" Target="../media/image56.png"/><Relationship Id="rId5" Type="http://schemas.openxmlformats.org/officeDocument/2006/relationships/oleObject" Target="../embeddings/oleObject7.bin"/><Relationship Id="rId4" Type="http://schemas.openxmlformats.org/officeDocument/2006/relationships/oleObject" Target="../embeddings/oleObject6.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8.xml"/></Relationships>
</file>

<file path=ppt/slides/_rels/slide3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4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48.xml"/><Relationship Id="rId4" Type="http://schemas.openxmlformats.org/officeDocument/2006/relationships/image" Target="../media/image29.jpe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48.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7.xml"/><Relationship Id="rId1" Type="http://schemas.openxmlformats.org/officeDocument/2006/relationships/slideLayout" Target="../slideLayouts/slideLayout48.xml"/><Relationship Id="rId5" Type="http://schemas.openxmlformats.org/officeDocument/2006/relationships/image" Target="../media/image36.jpe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8.xml"/><Relationship Id="rId1" Type="http://schemas.openxmlformats.org/officeDocument/2006/relationships/vmlDrawing" Target="../drawings/vmlDrawing1.vml"/><Relationship Id="rId6" Type="http://schemas.openxmlformats.org/officeDocument/2006/relationships/image" Target="../media/image39.png"/><Relationship Id="rId5" Type="http://schemas.openxmlformats.org/officeDocument/2006/relationships/oleObject" Target="../embeddings/oleObject2.bin"/><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503238" y="1833927"/>
            <a:ext cx="6342869" cy="1102519"/>
          </a:xfrm>
        </p:spPr>
        <p:txBody>
          <a:bodyPr/>
          <a:lstStyle/>
          <a:p>
            <a:r>
              <a:rPr lang="en-US" altLang="zh-CN" sz="4400" dirty="0" smtClean="0">
                <a:latin typeface="微软雅黑" pitchFamily="34" charset="-122"/>
                <a:ea typeface="微软雅黑" pitchFamily="34" charset="-122"/>
              </a:rPr>
              <a:t>Java</a:t>
            </a:r>
            <a:r>
              <a:rPr lang="zh-CN" altLang="en-US" sz="4400" dirty="0" smtClean="0">
                <a:latin typeface="微软雅黑" pitchFamily="34" charset="-122"/>
                <a:ea typeface="微软雅黑" pitchFamily="34" charset="-122"/>
              </a:rPr>
              <a:t>安全编码</a:t>
            </a:r>
            <a:r>
              <a:rPr lang="en-US" altLang="zh-CN" sz="4000" dirty="0" smtClean="0">
                <a:latin typeface="微软雅黑" pitchFamily="34" charset="-122"/>
                <a:ea typeface="微软雅黑" pitchFamily="34" charset="-122"/>
              </a:rPr>
              <a:t/>
            </a:r>
            <a:br>
              <a:rPr lang="en-US" altLang="zh-CN" sz="4000" dirty="0" smtClean="0">
                <a:latin typeface="微软雅黑" pitchFamily="34" charset="-122"/>
                <a:ea typeface="微软雅黑" pitchFamily="34" charset="-122"/>
              </a:rPr>
            </a:br>
            <a:r>
              <a:rPr lang="en-US" altLang="zh-CN" sz="4000" dirty="0" smtClean="0">
                <a:latin typeface="微软雅黑" pitchFamily="34" charset="-122"/>
                <a:ea typeface="微软雅黑" pitchFamily="34" charset="-122"/>
              </a:rPr>
              <a:t>                      </a:t>
            </a:r>
            <a:r>
              <a:rPr lang="en-US" altLang="zh-CN" sz="2800" dirty="0" smtClean="0">
                <a:latin typeface="微软雅黑" pitchFamily="34" charset="-122"/>
                <a:ea typeface="微软雅黑" pitchFamily="34" charset="-122"/>
              </a:rPr>
              <a:t>--</a:t>
            </a:r>
            <a:r>
              <a:rPr lang="zh-CN" altLang="en-US" sz="2800" dirty="0" smtClean="0">
                <a:latin typeface="微软雅黑" pitchFamily="34" charset="-122"/>
                <a:ea typeface="微软雅黑" pitchFamily="34" charset="-122"/>
              </a:rPr>
              <a:t>数据校验</a:t>
            </a:r>
            <a:endParaRPr lang="en-US" altLang="zh-CN" sz="2800" dirty="0">
              <a:latin typeface="微软雅黑" pitchFamily="34" charset="-122"/>
              <a:ea typeface="微软雅黑" pitchFamily="34" charset="-122"/>
            </a:endParaRP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2042" y="223438"/>
            <a:ext cx="8066635" cy="438553"/>
          </a:xfrm>
        </p:spPr>
        <p:txBody>
          <a:bodyPr lIns="68553" tIns="34276" rIns="68553" bIns="34276" anchor="ctr">
            <a:spAutoFit/>
          </a:bodyPr>
          <a:lstStyle/>
          <a:p>
            <a:r>
              <a:rPr lang="zh-CN" altLang="en-US" sz="2400" dirty="0" smtClean="0">
                <a:cs typeface="+mn-cs"/>
              </a:rPr>
              <a:t>正确示例</a:t>
            </a:r>
            <a:r>
              <a:rPr lang="en-US" altLang="zh-CN" sz="2400" dirty="0" smtClean="0">
                <a:cs typeface="+mn-cs"/>
              </a:rPr>
              <a:t>—</a:t>
            </a:r>
            <a:r>
              <a:rPr lang="zh-CN" altLang="en-US" sz="2400" dirty="0" smtClean="0">
                <a:cs typeface="+mn-cs"/>
              </a:rPr>
              <a:t>使用预编译语句</a:t>
            </a:r>
          </a:p>
        </p:txBody>
      </p:sp>
      <p:sp>
        <p:nvSpPr>
          <p:cNvPr id="4" name="Rectangle 1"/>
          <p:cNvSpPr>
            <a:spLocks noChangeArrowheads="1"/>
          </p:cNvSpPr>
          <p:nvPr/>
        </p:nvSpPr>
        <p:spPr bwMode="auto">
          <a:xfrm>
            <a:off x="2858866" y="925513"/>
            <a:ext cx="5800859" cy="3323987"/>
          </a:xfrm>
          <a:prstGeom prst="rect">
            <a:avLst/>
          </a:prstGeom>
          <a:solidFill>
            <a:srgbClr val="D9D9D9"/>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altLang="zh-CN" sz="1000" dirty="0" smtClean="0">
                <a:solidFill>
                  <a:srgbClr val="3F7F5F"/>
                </a:solidFill>
                <a:latin typeface="微软雅黑" pitchFamily="34" charset="-122"/>
                <a:ea typeface="微软雅黑" pitchFamily="34" charset="-122"/>
                <a:cs typeface="Courier New" pitchFamily="49" charset="0"/>
              </a:rPr>
              <a:t>//</a:t>
            </a:r>
            <a:r>
              <a:rPr lang="zh-CN" altLang="en-US" sz="1000" dirty="0" smtClean="0">
                <a:solidFill>
                  <a:srgbClr val="3F7F5F"/>
                </a:solidFill>
                <a:latin typeface="微软雅黑" pitchFamily="34" charset="-122"/>
                <a:ea typeface="微软雅黑" pitchFamily="34" charset="-122"/>
                <a:cs typeface="Courier New" pitchFamily="49" charset="0"/>
              </a:rPr>
              <a:t>示例代码</a:t>
            </a:r>
            <a:endParaRPr kumimoji="0" lang="en-US" altLang="zh-CN" sz="10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public</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void</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doPrivilegedAction(String username, </a:t>
            </a:r>
            <a:r>
              <a:rPr kumimoji="0" lang="en-US" altLang="zh-CN" sz="10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char</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password)</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throws</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SQLException</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00" b="0" i="0" u="none" strike="noStrike" cap="none" normalizeH="0" baseline="0" dirty="0" smtClean="0">
                <a:ln>
                  <a:noFill/>
                </a:ln>
                <a:solidFill>
                  <a:srgbClr val="3F7F5F"/>
                </a:solidFill>
                <a:effectLst/>
                <a:latin typeface="微软雅黑" pitchFamily="34" charset="-122"/>
                <a:ea typeface="微软雅黑" pitchFamily="34" charset="-122"/>
                <a:cs typeface="Courier New" pitchFamily="49" charset="0"/>
              </a:rPr>
              <a:t>/* … */</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try</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00" b="0" i="0" u="none" strike="noStrike" cap="none" normalizeH="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String pwd = hashPassword(password);</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00" b="0" i="0" u="none" strike="noStrike" cap="none" normalizeH="0" baseline="0" dirty="0" smtClean="0">
                <a:ln>
                  <a:noFill/>
                </a:ln>
                <a:solidFill>
                  <a:srgbClr val="3F7F5F"/>
                </a:solidFill>
                <a:effectLst/>
                <a:latin typeface="微软雅黑" pitchFamily="34" charset="-122"/>
                <a:ea typeface="微软雅黑" pitchFamily="34" charset="-122"/>
                <a:cs typeface="Courier New" pitchFamily="49" charset="0"/>
              </a:rPr>
              <a:t>// Ensure that the length of user name is legitimate</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if</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((username.length()) &gt; 8)</a:t>
            </a:r>
            <a:r>
              <a:rPr lang="en-US" altLang="zh-CN" sz="1000" dirty="0" smtClean="0">
                <a:latin typeface="微软雅黑" pitchFamily="34" charset="-122"/>
                <a:ea typeface="微软雅黑" pitchFamily="34" charset="-122"/>
                <a:cs typeface="Courier New" pitchFamily="49" charset="0"/>
              </a:rPr>
              <a:t> </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00" b="0" i="0" u="none" strike="noStrike" cap="none" normalizeH="0" baseline="0" dirty="0" smtClean="0">
                <a:ln>
                  <a:noFill/>
                </a:ln>
                <a:solidFill>
                  <a:srgbClr val="3F7F5F"/>
                </a:solidFill>
                <a:effectLst/>
                <a:latin typeface="微软雅黑" pitchFamily="34" charset="-122"/>
                <a:ea typeface="微软雅黑" pitchFamily="34" charset="-122"/>
                <a:cs typeface="Courier New" pitchFamily="49" charset="0"/>
              </a:rPr>
              <a:t>// Handle error</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String sqlString = </a:t>
            </a:r>
            <a:r>
              <a:rPr kumimoji="0" lang="en-US" altLang="zh-CN" sz="1000" b="1" i="0" u="none" strike="noStrike" cap="none" normalizeH="0" baseline="0" dirty="0" smtClean="0">
                <a:ln>
                  <a:noFill/>
                </a:ln>
                <a:solidFill>
                  <a:srgbClr val="2A00FF"/>
                </a:solidFill>
                <a:effectLst/>
                <a:latin typeface="微软雅黑" pitchFamily="34" charset="-122"/>
                <a:ea typeface="微软雅黑" pitchFamily="34" charset="-122"/>
                <a:cs typeface="Courier New" pitchFamily="49" charset="0"/>
              </a:rPr>
              <a:t>"select * from </a:t>
            </a:r>
            <a:r>
              <a:rPr kumimoji="0" lang="en-US" altLang="zh-CN" sz="1000" b="1" i="0" u="none" strike="noStrike" cap="none" normalizeH="0" baseline="0" dirty="0" err="1" smtClean="0">
                <a:ln>
                  <a:noFill/>
                </a:ln>
                <a:solidFill>
                  <a:srgbClr val="2A00FF"/>
                </a:solidFill>
                <a:effectLst/>
                <a:latin typeface="微软雅黑" pitchFamily="34" charset="-122"/>
                <a:ea typeface="微软雅黑" pitchFamily="34" charset="-122"/>
                <a:cs typeface="Courier New" pitchFamily="49" charset="0"/>
              </a:rPr>
              <a:t>db_user</a:t>
            </a:r>
            <a:r>
              <a:rPr kumimoji="0" lang="en-US" altLang="zh-CN" sz="1000" b="1" i="0" u="none" strike="noStrike" cap="none" normalizeH="0" baseline="0" dirty="0" smtClean="0">
                <a:ln>
                  <a:noFill/>
                </a:ln>
                <a:solidFill>
                  <a:srgbClr val="2A00FF"/>
                </a:solidFill>
                <a:effectLst/>
                <a:latin typeface="微软雅黑" pitchFamily="34" charset="-122"/>
                <a:ea typeface="微软雅黑" pitchFamily="34" charset="-122"/>
                <a:cs typeface="Courier New" pitchFamily="49" charset="0"/>
              </a:rPr>
              <a:t> where username=? and password=?"</a:t>
            </a:r>
            <a:r>
              <a:rPr kumimoji="0" lang="en-US" altLang="zh-CN" sz="10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PreparedStatement stmt = </a:t>
            </a:r>
            <a:r>
              <a:rPr kumimoji="0" lang="en-US" altLang="zh-CN" sz="1000" b="1" i="0" u="none" strike="noStrike" cap="none" normalizeH="0" baseline="0" dirty="0" err="1" smtClean="0">
                <a:ln>
                  <a:noFill/>
                </a:ln>
                <a:solidFill>
                  <a:srgbClr val="000000"/>
                </a:solidFill>
                <a:effectLst/>
                <a:latin typeface="微软雅黑" pitchFamily="34" charset="-122"/>
                <a:ea typeface="微软雅黑" pitchFamily="34" charset="-122"/>
                <a:cs typeface="Courier New" pitchFamily="49" charset="0"/>
              </a:rPr>
              <a:t>connection.prepareStatement</a:t>
            </a:r>
            <a:r>
              <a:rPr kumimoji="0" lang="en-US" altLang="zh-CN" sz="10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r>
              <a:rPr kumimoji="0" lang="en-US" altLang="zh-CN" sz="1000" b="1" i="0" u="none" strike="noStrike" cap="none" normalizeH="0" baseline="0" dirty="0" err="1" smtClean="0">
                <a:ln>
                  <a:noFill/>
                </a:ln>
                <a:solidFill>
                  <a:srgbClr val="000000"/>
                </a:solidFill>
                <a:effectLst/>
                <a:latin typeface="微软雅黑" pitchFamily="34" charset="-122"/>
                <a:ea typeface="微软雅黑" pitchFamily="34" charset="-122"/>
                <a:cs typeface="Courier New" pitchFamily="49" charset="0"/>
              </a:rPr>
              <a:t>sqlString</a:t>
            </a:r>
            <a:r>
              <a:rPr kumimoji="0" lang="en-US" altLang="zh-CN" sz="10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stmt.setString(1, username);</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stmt.setString(2, pwd);</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ResultSet rs = stmt.executeQuery();</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00" b="0" i="0" u="none" strike="noStrike" cap="none" normalizeH="0" baseline="0" dirty="0" smtClean="0">
                <a:ln>
                  <a:noFill/>
                </a:ln>
                <a:solidFill>
                  <a:srgbClr val="3F7F5F"/>
                </a:solidFill>
                <a:effectLst/>
                <a:latin typeface="微软雅黑" pitchFamily="34" charset="-122"/>
                <a:ea typeface="微软雅黑" pitchFamily="34" charset="-122"/>
                <a:cs typeface="Courier New" pitchFamily="49" charset="0"/>
              </a:rPr>
              <a:t>// Authenticate …</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00" b="0" i="0" u="none" strike="noStrike" cap="none" normalizeH="0" baseline="0" dirty="0" smtClean="0">
                <a:ln>
                  <a:noFill/>
                </a:ln>
                <a:solidFill>
                  <a:srgbClr val="3F7F5F"/>
                </a:solidFill>
                <a:effectLst/>
                <a:latin typeface="微软雅黑" pitchFamily="34" charset="-122"/>
                <a:ea typeface="微软雅黑" pitchFamily="34" charset="-122"/>
                <a:cs typeface="Courier New" pitchFamily="49" charset="0"/>
              </a:rPr>
              <a:t>/* … */</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3F7F5F"/>
                </a:solidFill>
                <a:effectLst/>
                <a:latin typeface="微软雅黑" pitchFamily="34" charset="-122"/>
                <a:ea typeface="微软雅黑" pitchFamily="34" charset="-122"/>
                <a:cs typeface="Courier New" pitchFamily="49" charset="0"/>
              </a:rPr>
              <a:t>    </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p:txBody>
      </p:sp>
      <p:sp>
        <p:nvSpPr>
          <p:cNvPr id="5" name="Rectangle 3"/>
          <p:cNvSpPr txBox="1">
            <a:spLocks noChangeArrowheads="1"/>
          </p:cNvSpPr>
          <p:nvPr/>
        </p:nvSpPr>
        <p:spPr bwMode="auto">
          <a:xfrm>
            <a:off x="281577" y="857417"/>
            <a:ext cx="2577289" cy="1589028"/>
          </a:xfrm>
          <a:prstGeom prst="rect">
            <a:avLst/>
          </a:prstGeom>
          <a:noFill/>
          <a:ln w="9525">
            <a:noFill/>
            <a:miter lim="800000"/>
            <a:headEnd/>
            <a:tailEnd/>
          </a:ln>
        </p:spPr>
        <p:txBody>
          <a:bodyPr vert="horz" wrap="square" lIns="80142" tIns="40070" rIns="80142" bIns="40070" numCol="1" anchor="t" anchorCtr="0" compatLnSpc="1">
            <a:prstTxWarp prst="textNoShape">
              <a:avLst/>
            </a:prstTxWarp>
            <a:spAutoFit/>
          </a:bodyPr>
          <a:lstStyle/>
          <a:p>
            <a:pPr>
              <a:lnSpc>
                <a:spcPct val="140000"/>
              </a:lnSpc>
              <a:buClr>
                <a:srgbClr val="777777"/>
              </a:buClr>
              <a:buSzPct val="60000"/>
              <a:defRPr/>
            </a:pPr>
            <a:r>
              <a:rPr lang="en-US" altLang="zh-CN" sz="1400" kern="0" dirty="0" smtClean="0">
                <a:solidFill>
                  <a:srgbClr val="000000"/>
                </a:solidFill>
                <a:latin typeface="微软雅黑" pitchFamily="34" charset="-122"/>
                <a:ea typeface="微软雅黑" pitchFamily="34" charset="-122"/>
                <a:cs typeface="Courier New" pitchFamily="49" charset="0"/>
              </a:rPr>
              <a:t>【</a:t>
            </a:r>
            <a:r>
              <a:rPr lang="zh-CN" altLang="en-US" sz="1400" kern="0" dirty="0" smtClean="0">
                <a:solidFill>
                  <a:srgbClr val="000000"/>
                </a:solidFill>
                <a:latin typeface="微软雅黑" pitchFamily="34" charset="-122"/>
                <a:ea typeface="微软雅黑" pitchFamily="34" charset="-122"/>
                <a:cs typeface="Courier New" pitchFamily="49" charset="0"/>
              </a:rPr>
              <a:t>说明</a:t>
            </a:r>
            <a:r>
              <a:rPr lang="en-US" altLang="zh-CN" sz="1400" kern="0" dirty="0" smtClean="0">
                <a:solidFill>
                  <a:srgbClr val="000000"/>
                </a:solidFill>
                <a:latin typeface="微软雅黑" pitchFamily="34" charset="-122"/>
                <a:ea typeface="微软雅黑" pitchFamily="34" charset="-122"/>
                <a:cs typeface="Courier New" pitchFamily="49" charset="0"/>
              </a:rPr>
              <a:t>】</a:t>
            </a:r>
            <a:r>
              <a:rPr lang="en-US" altLang="zh-CN" sz="1400" dirty="0" smtClean="0">
                <a:latin typeface="微软雅黑" pitchFamily="34" charset="-122"/>
                <a:ea typeface="微软雅黑" pitchFamily="34" charset="-122"/>
              </a:rPr>
              <a:t>PreparedStatement</a:t>
            </a:r>
            <a:r>
              <a:rPr lang="zh-CN" altLang="en-US" sz="1400" dirty="0" smtClean="0">
                <a:latin typeface="微软雅黑" pitchFamily="34" charset="-122"/>
                <a:ea typeface="微软雅黑" pitchFamily="34" charset="-122"/>
              </a:rPr>
              <a:t>可</a:t>
            </a:r>
            <a:r>
              <a:rPr lang="zh-CN" altLang="en-US" sz="1400" dirty="0" smtClean="0">
                <a:latin typeface="微软雅黑" pitchFamily="34" charset="-122"/>
                <a:ea typeface="微软雅黑" pitchFamily="34" charset="-122"/>
              </a:rPr>
              <a:t>以调用数据库的参数化（预编译）查询</a:t>
            </a:r>
            <a:r>
              <a:rPr lang="zh-CN" altLang="en-US" sz="1400" dirty="0" smtClean="0">
                <a:latin typeface="微软雅黑" pitchFamily="34" charset="-122"/>
                <a:ea typeface="微软雅黑" pitchFamily="34" charset="-122"/>
              </a:rPr>
              <a:t>特</a:t>
            </a:r>
            <a:r>
              <a:rPr lang="zh-CN" altLang="en-US" sz="1400" dirty="0" smtClean="0">
                <a:latin typeface="微软雅黑" pitchFamily="34" charset="-122"/>
                <a:ea typeface="微软雅黑" pitchFamily="34" charset="-122"/>
              </a:rPr>
              <a:t>性。参数化查询将查询逻辑和数据分离，互不干扰。</a:t>
            </a:r>
            <a:endParaRPr lang="zh-CN" altLang="en-US" sz="1400" kern="0" dirty="0" smtClean="0">
              <a:solidFill>
                <a:srgbClr val="000000"/>
              </a:solidFill>
              <a:latin typeface="微软雅黑" pitchFamily="34" charset="-122"/>
              <a:ea typeface="微软雅黑" pitchFamily="34" charset="-122"/>
              <a:cs typeface="Courier New" pitchFamily="49" charset="0"/>
            </a:endParaRPr>
          </a:p>
        </p:txBody>
      </p:sp>
      <p:sp>
        <p:nvSpPr>
          <p:cNvPr id="6" name="矩形标注 5"/>
          <p:cNvSpPr/>
          <p:nvPr/>
        </p:nvSpPr>
        <p:spPr bwMode="auto">
          <a:xfrm>
            <a:off x="410526" y="2700398"/>
            <a:ext cx="2131778" cy="1527586"/>
          </a:xfrm>
          <a:prstGeom prst="wedgeRectCallout">
            <a:avLst>
              <a:gd name="adj1" fmla="val 84006"/>
              <a:gd name="adj2" fmla="val -34030"/>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pPr defTabSz="877888" eaLnBrk="0" hangingPunct="0"/>
            <a:r>
              <a:rPr lang="zh-CN" altLang="en-US" sz="1300" dirty="0" smtClean="0"/>
              <a:t>先提交</a:t>
            </a:r>
            <a:r>
              <a:rPr lang="en-US" altLang="zh-CN" sz="1300" dirty="0" smtClean="0"/>
              <a:t>SQL</a:t>
            </a:r>
            <a:r>
              <a:rPr lang="zh-CN" altLang="en-US" sz="1300" dirty="0" smtClean="0"/>
              <a:t>查询逻辑给数据库预编译（固化），后提供的</a:t>
            </a:r>
            <a:r>
              <a:rPr lang="en-US" altLang="zh-CN" sz="1300" dirty="0" smtClean="0"/>
              <a:t>username</a:t>
            </a:r>
            <a:r>
              <a:rPr lang="zh-CN" altLang="en-US" sz="1300" dirty="0" smtClean="0"/>
              <a:t>参数即使为</a:t>
            </a:r>
            <a:r>
              <a:rPr lang="zh-CN" altLang="en-US" sz="1300" dirty="0" smtClean="0">
                <a:latin typeface="+mj-lt"/>
                <a:ea typeface="微软雅黑" pitchFamily="34" charset="-122"/>
                <a:cs typeface="Courier New" pitchFamily="49" charset="0"/>
              </a:rPr>
              <a:t>： </a:t>
            </a:r>
            <a:r>
              <a:rPr lang="en-US" altLang="zh-CN" sz="1300" dirty="0" smtClean="0">
                <a:latin typeface="+mj-lt"/>
                <a:ea typeface="微软雅黑" pitchFamily="34" charset="-122"/>
                <a:cs typeface="Courier New" pitchFamily="49" charset="0"/>
              </a:rPr>
              <a:t>jack’ or ‘1’=‘1</a:t>
            </a:r>
            <a:r>
              <a:rPr lang="zh-CN" altLang="en-US" sz="1300" dirty="0" smtClean="0"/>
              <a:t>这样的</a:t>
            </a:r>
            <a:r>
              <a:rPr lang="zh-CN" altLang="en-US" sz="1300" dirty="0" smtClean="0"/>
              <a:t>字符串，也只会被当做数据，无法改变之前的查询逻辑。</a:t>
            </a:r>
            <a:endParaRPr lang="zh-CN" altLang="en-US" sz="1300" dirty="0" smtClean="0">
              <a:latin typeface="+mj-lt"/>
              <a:ea typeface="微软雅黑" pitchFamily="34" charset="-122"/>
              <a:cs typeface="Courier New" pitchFamily="49"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思考</a:t>
            </a:r>
            <a:endParaRPr lang="zh-CN" altLang="en-US" dirty="0"/>
          </a:p>
        </p:txBody>
      </p:sp>
      <p:pic>
        <p:nvPicPr>
          <p:cNvPr id="202754" name="Picture 2" descr="C:\Users\d00102545\Desktop\ribbon1.PNG"/>
          <p:cNvPicPr>
            <a:picLocks noChangeAspect="1" noChangeArrowheads="1"/>
          </p:cNvPicPr>
          <p:nvPr/>
        </p:nvPicPr>
        <p:blipFill>
          <a:blip r:embed="rId2" cstate="print"/>
          <a:srcRect/>
          <a:stretch>
            <a:fillRect/>
          </a:stretch>
        </p:blipFill>
        <p:spPr bwMode="auto">
          <a:xfrm>
            <a:off x="457082" y="2345167"/>
            <a:ext cx="1428750" cy="1428750"/>
          </a:xfrm>
          <a:prstGeom prst="rect">
            <a:avLst/>
          </a:prstGeom>
          <a:noFill/>
        </p:spPr>
      </p:pic>
      <p:sp>
        <p:nvSpPr>
          <p:cNvPr id="6" name="云形标注 5"/>
          <p:cNvSpPr/>
          <p:nvPr/>
        </p:nvSpPr>
        <p:spPr bwMode="auto">
          <a:xfrm>
            <a:off x="457082" y="1226372"/>
            <a:ext cx="2245680" cy="827802"/>
          </a:xfrm>
          <a:prstGeom prst="cloudCallout">
            <a:avLst>
              <a:gd name="adj1" fmla="val -31528"/>
              <a:gd name="adj2" fmla="val 89792"/>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zh-CN" altLang="en-US" sz="1200" b="1" i="0" u="none" strike="noStrike" cap="none" normalizeH="0" baseline="0" dirty="0" smtClean="0">
                <a:ln>
                  <a:noFill/>
                </a:ln>
                <a:solidFill>
                  <a:schemeClr val="tx1"/>
                </a:solidFill>
                <a:effectLst/>
                <a:latin typeface="Arial" charset="0"/>
                <a:ea typeface="SimSun" pitchFamily="2" charset="-122"/>
              </a:rPr>
              <a:t>这样</a:t>
            </a:r>
            <a:r>
              <a:rPr lang="zh-CN" altLang="en-US" sz="1200" b="1" dirty="0" smtClean="0">
                <a:latin typeface="Arial" charset="0"/>
                <a:ea typeface="SimSun" pitchFamily="2" charset="-122"/>
              </a:rPr>
              <a:t>的</a:t>
            </a:r>
            <a:r>
              <a:rPr kumimoji="0" lang="zh-CN" altLang="en-US" sz="1200" b="1" i="0" u="none" strike="noStrike" cap="none" normalizeH="0" baseline="0" dirty="0" smtClean="0">
                <a:ln>
                  <a:noFill/>
                </a:ln>
                <a:solidFill>
                  <a:schemeClr val="tx1"/>
                </a:solidFill>
                <a:effectLst/>
                <a:latin typeface="Arial" charset="0"/>
                <a:ea typeface="SimSun" pitchFamily="2" charset="-122"/>
              </a:rPr>
              <a:t>代码是否有</a:t>
            </a:r>
            <a:r>
              <a:rPr kumimoji="0" lang="en-US" altLang="zh-CN" sz="1200" b="1" i="0" u="none" strike="noStrike" cap="none" normalizeH="0" baseline="0" dirty="0" smtClean="0">
                <a:ln>
                  <a:noFill/>
                </a:ln>
                <a:solidFill>
                  <a:schemeClr val="tx1"/>
                </a:solidFill>
                <a:effectLst/>
                <a:latin typeface="Arial" charset="0"/>
                <a:ea typeface="SimSun" pitchFamily="2" charset="-122"/>
              </a:rPr>
              <a:t>SQL</a:t>
            </a:r>
            <a:r>
              <a:rPr kumimoji="0" lang="zh-CN" altLang="en-US" sz="1200" b="1" i="0" u="none" strike="noStrike" cap="none" normalizeH="0" baseline="0" dirty="0" smtClean="0">
                <a:ln>
                  <a:noFill/>
                </a:ln>
                <a:solidFill>
                  <a:schemeClr val="tx1"/>
                </a:solidFill>
                <a:effectLst/>
                <a:latin typeface="Arial" charset="0"/>
                <a:ea typeface="SimSun" pitchFamily="2" charset="-122"/>
              </a:rPr>
              <a:t>注入问题</a:t>
            </a:r>
            <a:r>
              <a:rPr kumimoji="0" lang="en-US" altLang="zh-CN" sz="1200" b="1" i="0" u="none" strike="noStrike" cap="none" normalizeH="0" baseline="0" dirty="0" smtClean="0">
                <a:ln>
                  <a:noFill/>
                </a:ln>
                <a:solidFill>
                  <a:schemeClr val="tx1"/>
                </a:solidFill>
                <a:effectLst/>
                <a:latin typeface="Arial" charset="0"/>
                <a:ea typeface="SimSun" pitchFamily="2" charset="-122"/>
              </a:rPr>
              <a:t>?</a:t>
            </a:r>
            <a:endParaRPr kumimoji="0" lang="zh-CN" altLang="en-US" sz="1200" b="1" i="0" u="none" strike="noStrike" cap="none" normalizeH="0" baseline="0" dirty="0" smtClean="0">
              <a:ln>
                <a:noFill/>
              </a:ln>
              <a:solidFill>
                <a:schemeClr val="tx1"/>
              </a:solidFill>
              <a:effectLst/>
              <a:latin typeface="Arial" charset="0"/>
              <a:ea typeface="SimSun" pitchFamily="2" charset="-122"/>
            </a:endParaRPr>
          </a:p>
        </p:txBody>
      </p:sp>
      <p:sp>
        <p:nvSpPr>
          <p:cNvPr id="7" name="Rectangle 2"/>
          <p:cNvSpPr>
            <a:spLocks noGrp="1" noChangeArrowheads="1"/>
          </p:cNvSpPr>
          <p:nvPr>
            <p:ph idx="1"/>
          </p:nvPr>
        </p:nvSpPr>
        <p:spPr bwMode="auto">
          <a:xfrm>
            <a:off x="2923791" y="1097280"/>
            <a:ext cx="5467958" cy="3016210"/>
          </a:xfrm>
          <a:prstGeom prst="rect">
            <a:avLst/>
          </a:prstGeom>
          <a:solidFill>
            <a:srgbClr val="D9D9D9"/>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altLang="zh-CN" sz="1000" b="0" dirty="0" smtClean="0">
                <a:solidFill>
                  <a:srgbClr val="3F7F5F"/>
                </a:solidFill>
                <a:cs typeface="Courier New" pitchFamily="49" charset="0"/>
              </a:rPr>
              <a:t>//</a:t>
            </a:r>
            <a:r>
              <a:rPr lang="zh-CN" altLang="en-US" sz="1000" b="0" dirty="0" smtClean="0">
                <a:solidFill>
                  <a:srgbClr val="3F7F5F"/>
                </a:solidFill>
                <a:cs typeface="Courier New" pitchFamily="49" charset="0"/>
              </a:rPr>
              <a:t>示例代码</a:t>
            </a:r>
            <a:endParaRPr lang="en-US" altLang="zh-CN" sz="1000" b="0" dirty="0" smtClean="0">
              <a:solidFill>
                <a:srgbClr val="3F7F5F"/>
              </a:solidFill>
              <a:cs typeface="Courier New" pitchFamily="49" charset="0"/>
            </a:endParaRPr>
          </a:p>
          <a:p>
            <a:pPr marL="0" marR="0" lvl="0" indent="0"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7F0055"/>
                </a:solidFill>
                <a:effectLst/>
                <a:cs typeface="Courier New" pitchFamily="49" charset="0"/>
              </a:rPr>
              <a:t>public</a:t>
            </a: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void</a:t>
            </a:r>
            <a:r>
              <a:rPr kumimoji="0" lang="en-US" altLang="zh-CN" sz="1000" b="0" i="0" u="none" strike="noStrike" cap="none" normalizeH="0" baseline="0" dirty="0" smtClean="0">
                <a:ln>
                  <a:noFill/>
                </a:ln>
                <a:solidFill>
                  <a:srgbClr val="000000"/>
                </a:solidFill>
                <a:effectLst/>
                <a:cs typeface="Courier New" pitchFamily="49" charset="0"/>
              </a:rPr>
              <a:t> doPrivilegedAction(String username, </a:t>
            </a:r>
            <a:r>
              <a:rPr kumimoji="0" lang="en-US" altLang="zh-CN" sz="1000" b="1" i="0" u="none" strike="noStrike" cap="none" normalizeH="0" baseline="0" dirty="0" smtClean="0">
                <a:ln>
                  <a:noFill/>
                </a:ln>
                <a:solidFill>
                  <a:srgbClr val="7F0055"/>
                </a:solidFill>
                <a:effectLst/>
                <a:cs typeface="Courier New" pitchFamily="49" charset="0"/>
              </a:rPr>
              <a:t>char</a:t>
            </a:r>
            <a:r>
              <a:rPr kumimoji="0" lang="en-US" altLang="zh-CN" sz="1000" b="0" i="0" u="none" strike="noStrike" cap="none" normalizeH="0" baseline="0" dirty="0" smtClean="0">
                <a:ln>
                  <a:noFill/>
                </a:ln>
                <a:solidFill>
                  <a:srgbClr val="000000"/>
                </a:solidFill>
                <a:effectLst/>
                <a:cs typeface="Courier New" pitchFamily="49" charset="0"/>
              </a:rPr>
              <a:t>[] password) </a:t>
            </a:r>
            <a:endParaRPr lang="en-US" altLang="zh-CN" sz="1000" dirty="0" smtClean="0"/>
          </a:p>
          <a:p>
            <a:pPr marL="0" marR="0" lvl="0" indent="0"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dirty="0" smtClean="0">
                <a:ln>
                  <a:noFill/>
                </a:ln>
                <a:solidFill>
                  <a:srgbClr val="7F0055"/>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throws</a:t>
            </a:r>
            <a:r>
              <a:rPr kumimoji="0" lang="en-US" altLang="zh-CN" sz="1000" b="0" i="0" u="none" strike="noStrike" cap="none" normalizeH="0" baseline="0" dirty="0" smtClean="0">
                <a:ln>
                  <a:noFill/>
                </a:ln>
                <a:solidFill>
                  <a:srgbClr val="000000"/>
                </a:solidFill>
                <a:effectLst/>
                <a:cs typeface="Courier New" pitchFamily="49" charset="0"/>
              </a:rPr>
              <a:t> SQLException</a:t>
            </a:r>
            <a:r>
              <a:rPr lang="en-US" altLang="zh-CN" sz="1000" dirty="0" smtClean="0"/>
              <a:t> </a:t>
            </a:r>
          </a:p>
          <a:p>
            <a:pPr marL="0" marR="0" lvl="0" indent="0"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3F7F5F"/>
                </a:solidFill>
                <a:effectLst/>
                <a:cs typeface="Courier New" pitchFamily="49" charset="0"/>
              </a:rPr>
              <a:t>          /* … */</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7F0055"/>
                </a:solidFill>
                <a:effectLst/>
                <a:cs typeface="Courier New" pitchFamily="49" charset="0"/>
              </a:rPr>
              <a:t>          try</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String pwd = hashPassword(password);</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000000"/>
                </a:solidFill>
                <a:effectLst/>
                <a:cs typeface="Courier New" pitchFamily="49" charset="0"/>
              </a:rPr>
              <a:t>String sqlString = </a:t>
            </a:r>
            <a:r>
              <a:rPr kumimoji="0" lang="en-US" altLang="zh-CN" sz="1000" b="1" i="0" u="none" strike="noStrike" cap="none" normalizeH="0" baseline="0" dirty="0" smtClean="0">
                <a:ln>
                  <a:noFill/>
                </a:ln>
                <a:solidFill>
                  <a:srgbClr val="2A00FF"/>
                </a:solidFill>
                <a:effectLst/>
                <a:cs typeface="Courier New" pitchFamily="49" charset="0"/>
              </a:rPr>
              <a:t>"SELECT * FROM db_user WHERE username = '"</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pPr>
            <a:r>
              <a:rPr kumimoji="0" lang="en-US" altLang="zh-CN" sz="1000" b="1" i="0" u="none" strike="noStrike" cap="none" normalizeH="0" baseline="0" dirty="0" smtClean="0">
                <a:ln>
                  <a:noFill/>
                </a:ln>
                <a:solidFill>
                  <a:srgbClr val="000000"/>
                </a:solidFill>
                <a:effectLst/>
                <a:cs typeface="Courier New" pitchFamily="49" charset="0"/>
              </a:rPr>
              <a:t>                           + username + </a:t>
            </a:r>
            <a:r>
              <a:rPr kumimoji="0" lang="en-US" altLang="zh-CN" sz="1000" b="1" i="0" u="none" strike="noStrike" cap="none" normalizeH="0" baseline="0" dirty="0" smtClean="0">
                <a:ln>
                  <a:noFill/>
                </a:ln>
                <a:solidFill>
                  <a:srgbClr val="2A00FF"/>
                </a:solidFill>
                <a:effectLst/>
                <a:cs typeface="Courier New" pitchFamily="49" charset="0"/>
              </a:rPr>
              <a:t>"' AND password = '"</a:t>
            </a:r>
            <a:r>
              <a:rPr kumimoji="0" lang="en-US" altLang="zh-CN" sz="1000" b="1" i="0" u="none" strike="noStrike" cap="none" normalizeH="0" baseline="0" dirty="0" smtClean="0">
                <a:ln>
                  <a:noFill/>
                </a:ln>
                <a:solidFill>
                  <a:srgbClr val="000000"/>
                </a:solidFill>
                <a:effectLst/>
                <a:cs typeface="Courier New" pitchFamily="49" charset="0"/>
              </a:rPr>
              <a:t> + pwd + </a:t>
            </a:r>
            <a:r>
              <a:rPr kumimoji="0" lang="en-US" altLang="zh-CN" sz="1000" b="1" i="0" u="none" strike="noStrike" cap="none" normalizeH="0" baseline="0" dirty="0" smtClean="0">
                <a:ln>
                  <a:noFill/>
                </a:ln>
                <a:solidFill>
                  <a:srgbClr val="2A00FF"/>
                </a:solidFill>
                <a:effectLst/>
                <a:cs typeface="Courier New" pitchFamily="49" charset="0"/>
              </a:rPr>
              <a:t>"'"</a:t>
            </a:r>
            <a:r>
              <a:rPr kumimoji="0" lang="en-US" altLang="zh-CN" sz="1000" b="1"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lvl="0" indent="0" eaLnBrk="0" hangingPunct="0">
              <a:spcBef>
                <a:spcPct val="0"/>
              </a:spcBef>
              <a:buClrTx/>
              <a:buNone/>
            </a:pPr>
            <a:r>
              <a:rPr lang="en-US" altLang="zh-CN" sz="1000" dirty="0" smtClean="0">
                <a:solidFill>
                  <a:srgbClr val="000000"/>
                </a:solidFill>
                <a:cs typeface="Courier New" pitchFamily="49" charset="0"/>
              </a:rPr>
              <a:t>                 PreparedStatement </a:t>
            </a:r>
            <a:r>
              <a:rPr lang="en-US" altLang="zh-CN" sz="1000" dirty="0" smtClean="0">
                <a:solidFill>
                  <a:srgbClr val="000000"/>
                </a:solidFill>
                <a:cs typeface="Courier New" pitchFamily="49" charset="0"/>
              </a:rPr>
              <a:t>stmt = connection.prepareStatement(</a:t>
            </a:r>
            <a:r>
              <a:rPr lang="en-US" altLang="zh-CN" sz="1000" dirty="0" err="1" smtClean="0">
                <a:solidFill>
                  <a:srgbClr val="000000"/>
                </a:solidFill>
                <a:cs typeface="Courier New" pitchFamily="49" charset="0"/>
              </a:rPr>
              <a:t>sqlString</a:t>
            </a:r>
            <a:r>
              <a:rPr lang="en-US" altLang="zh-CN" sz="1000" dirty="0" smtClean="0">
                <a:solidFill>
                  <a:srgbClr val="000000"/>
                </a:solidFill>
                <a:cs typeface="Courier New" pitchFamily="49" charset="0"/>
              </a:rPr>
              <a:t>);</a:t>
            </a:r>
            <a:r>
              <a:rPr kumimoji="0" lang="en-US" altLang="zh-CN" sz="1000" b="0" i="0" u="none" strike="noStrike" cap="none" normalizeH="0" baseline="0" dirty="0" smtClean="0">
                <a:ln>
                  <a:noFill/>
                </a:ln>
                <a:solidFill>
                  <a:srgbClr val="000000"/>
                </a:solidFill>
                <a:effectLst/>
                <a:cs typeface="Courier New" pitchFamily="49" charset="0"/>
              </a:rPr>
              <a:t> </a:t>
            </a:r>
          </a:p>
          <a:p>
            <a:pPr marL="0" lvl="0" indent="0" eaLnBrk="0" hangingPunct="0">
              <a:spcBef>
                <a:spcPct val="0"/>
              </a:spcBef>
              <a:buClrTx/>
              <a:buNone/>
            </a:pPr>
            <a:r>
              <a:rPr kumimoji="0" lang="en-US" altLang="zh-CN" sz="1000" b="0" i="0" u="none" strike="noStrike" cap="none" normalizeH="0" baseline="0" dirty="0" smtClean="0">
                <a:ln>
                  <a:noFill/>
                </a:ln>
                <a:solidFill>
                  <a:srgbClr val="000000"/>
                </a:solidFill>
                <a:effectLst/>
                <a:cs typeface="Courier New" pitchFamily="49" charset="0"/>
              </a:rPr>
              <a:t>                 ResultSet </a:t>
            </a:r>
            <a:r>
              <a:rPr kumimoji="0" lang="en-US" altLang="zh-CN" sz="1000" b="0" i="0" u="none" strike="noStrike" cap="none" normalizeH="0" baseline="0" dirty="0" smtClean="0">
                <a:ln>
                  <a:noFill/>
                </a:ln>
                <a:solidFill>
                  <a:srgbClr val="000000"/>
                </a:solidFill>
                <a:effectLst/>
                <a:cs typeface="Courier New" pitchFamily="49" charset="0"/>
              </a:rPr>
              <a:t>rs = </a:t>
            </a:r>
            <a:r>
              <a:rPr kumimoji="0" lang="en-US" altLang="zh-CN" sz="1000" b="0" i="0" u="none" strike="noStrike" cap="none" normalizeH="0" baseline="0" dirty="0" smtClean="0">
                <a:ln>
                  <a:noFill/>
                </a:ln>
                <a:solidFill>
                  <a:srgbClr val="000000"/>
                </a:solidFill>
                <a:effectLst/>
                <a:cs typeface="Courier New" pitchFamily="49" charset="0"/>
              </a:rPr>
              <a:t>stmt.executeQuery();</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7F0055"/>
                </a:solidFill>
                <a:effectLst/>
                <a:cs typeface="Courier New" pitchFamily="49" charset="0"/>
              </a:rPr>
              <a:t>                 if</a:t>
            </a:r>
            <a:r>
              <a:rPr kumimoji="0" lang="en-US" altLang="zh-CN" sz="1000" b="0" i="0" u="none" strike="noStrike" cap="none" normalizeH="0" baseline="0" dirty="0" smtClean="0">
                <a:ln>
                  <a:noFill/>
                </a:ln>
                <a:solidFill>
                  <a:srgbClr val="000000"/>
                </a:solidFill>
                <a:effectLst/>
                <a:cs typeface="Courier New" pitchFamily="49" charset="0"/>
              </a:rPr>
              <a:t> (!rs.next()) {</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lang="en-US" altLang="zh-CN" sz="1000" dirty="0" smtClean="0">
                <a:solidFill>
                  <a:srgbClr val="000000"/>
                </a:solidFill>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throw</a:t>
            </a: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new</a:t>
            </a:r>
            <a:r>
              <a:rPr kumimoji="0" lang="en-US" altLang="zh-CN" sz="1000" b="0" i="0" u="none" strike="noStrike" cap="none" normalizeH="0" baseline="0" dirty="0" smtClean="0">
                <a:ln>
                  <a:noFill/>
                </a:ln>
                <a:solidFill>
                  <a:srgbClr val="000000"/>
                </a:solidFill>
                <a:effectLst/>
                <a:cs typeface="Courier New" pitchFamily="49" charset="0"/>
              </a:rPr>
              <a:t> SecurityException(</a:t>
            </a:r>
            <a:r>
              <a:rPr kumimoji="0" lang="en-US" altLang="zh-CN" sz="1000" b="0" i="0" u="none" strike="noStrike" cap="none" normalizeH="0" baseline="0" dirty="0" smtClean="0">
                <a:ln>
                  <a:noFill/>
                </a:ln>
                <a:solidFill>
                  <a:srgbClr val="2A00FF"/>
                </a:solidFill>
                <a:effectLst/>
                <a:cs typeface="Courier New" pitchFamily="49" charset="0"/>
              </a:rPr>
              <a:t>"User name or password incorrect"</a:t>
            </a:r>
            <a:r>
              <a:rPr kumimoji="0" lang="en-US" altLang="zh-CN" sz="1000" b="0" i="0" u="none" strike="noStrike" cap="none" normalizeH="0" baseline="0" dirty="0" smtClean="0">
                <a:ln>
                  <a:noFill/>
                </a:ln>
                <a:solidFill>
                  <a:srgbClr val="000000"/>
                </a:solidFill>
                <a:effectLst/>
                <a:cs typeface="Courier New" pitchFamily="49" charset="0"/>
              </a:rPr>
              <a:t>);</a:t>
            </a:r>
            <a:endParaRPr lang="en-US" altLang="zh-CN" sz="1000" dirty="0" smtClean="0"/>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dirty="0" smtClean="0">
                <a:ln>
                  <a:noFill/>
                </a:ln>
                <a:solidFill>
                  <a:srgbClr val="000000"/>
                </a:solidFill>
                <a:effectLst/>
                <a:cs typeface="Courier New" pitchFamily="49" charset="0"/>
              </a:rPr>
              <a:t>                  </a:t>
            </a: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3F7F5F"/>
                </a:solidFill>
                <a:effectLst/>
                <a:cs typeface="Courier New" pitchFamily="49" charset="0"/>
              </a:rPr>
              <a:t>                  // Authenticate …</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0" i="0" u="none" strike="noStrike" cap="none" normalizeH="0" dirty="0" smtClean="0">
                <a:ln>
                  <a:noFill/>
                </a:ln>
                <a:solidFill>
                  <a:srgbClr val="000000"/>
                </a:solidFill>
                <a:effectLst/>
                <a:cs typeface="Courier New" pitchFamily="49" charset="0"/>
              </a:rPr>
              <a:t>           </a:t>
            </a:r>
            <a:r>
              <a:rPr kumimoji="0" lang="en-US" altLang="zh-CN" sz="1000" b="0" i="0" u="none" strike="noStrike" cap="none" normalizeH="0" baseline="0" dirty="0" smtClean="0">
                <a:ln>
                  <a:noFill/>
                </a:ln>
                <a:solidFill>
                  <a:srgbClr val="000000"/>
                </a:solidFill>
                <a:effectLst/>
                <a:cs typeface="Courier New" pitchFamily="49" charset="0"/>
              </a:rPr>
              <a:t>}</a:t>
            </a:r>
            <a:endParaRPr lang="en-US" altLang="zh-CN" sz="1000" dirty="0" smtClean="0"/>
          </a:p>
          <a:p>
            <a:pPr marL="0" marR="0" lvl="0" indent="0" defTabSz="914400" rtl="0" eaLnBrk="0" fontAlgn="base" latinLnBrk="0" hangingPunct="0">
              <a:lnSpc>
                <a:spcPct val="100000"/>
              </a:lnSpc>
              <a:spcBef>
                <a:spcPct val="0"/>
              </a:spcBef>
              <a:spcAft>
                <a:spcPct val="0"/>
              </a:spcAft>
              <a:buClrTx/>
              <a:buSzTx/>
              <a:buFontTx/>
              <a:buNone/>
              <a:tabLst/>
            </a:pPr>
            <a:r>
              <a:rPr lang="en-US" altLang="zh-CN" sz="1000" dirty="0" smtClean="0">
                <a:solidFill>
                  <a:srgbClr val="3F7F5F"/>
                </a:solidFill>
                <a:cs typeface="Courier New" pitchFamily="49" charset="0"/>
              </a:rPr>
              <a:t>            </a:t>
            </a:r>
            <a:r>
              <a:rPr kumimoji="0" lang="en-US" altLang="zh-CN" sz="1000" b="0" i="0" u="none" strike="noStrike" cap="none" normalizeH="0" baseline="0" dirty="0" smtClean="0">
                <a:ln>
                  <a:noFill/>
                </a:ln>
                <a:solidFill>
                  <a:srgbClr val="3F7F5F"/>
                </a:solidFill>
                <a:effectLst/>
                <a:cs typeface="Courier New" pitchFamily="49" charset="0"/>
              </a:rPr>
              <a:t>/* … *</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4808" y="147694"/>
            <a:ext cx="8208412" cy="857250"/>
          </a:xfrm>
        </p:spPr>
        <p:txBody>
          <a:bodyPr/>
          <a:lstStyle/>
          <a:p>
            <a:r>
              <a:rPr lang="zh-CN" altLang="en-US" dirty="0" smtClean="0"/>
              <a:t>错误示例</a:t>
            </a:r>
            <a:r>
              <a:rPr lang="en-US" altLang="zh-CN" dirty="0" smtClean="0"/>
              <a:t>—Hibernate: </a:t>
            </a:r>
            <a:r>
              <a:rPr lang="zh-CN" altLang="en-US" dirty="0" smtClean="0"/>
              <a:t>动态拼接</a:t>
            </a:r>
            <a:r>
              <a:rPr lang="en-US" altLang="zh-CN" dirty="0" smtClean="0"/>
              <a:t>HQL</a:t>
            </a:r>
            <a:endParaRPr lang="zh-CN" altLang="en-US" dirty="0"/>
          </a:p>
        </p:txBody>
      </p:sp>
      <p:sp>
        <p:nvSpPr>
          <p:cNvPr id="187393" name="Rectangle 1"/>
          <p:cNvSpPr>
            <a:spLocks noGrp="1" noChangeArrowheads="1"/>
          </p:cNvSpPr>
          <p:nvPr>
            <p:ph idx="1"/>
          </p:nvPr>
        </p:nvSpPr>
        <p:spPr bwMode="auto">
          <a:xfrm>
            <a:off x="2646382" y="1656835"/>
            <a:ext cx="5852162" cy="1277273"/>
          </a:xfrm>
          <a:prstGeom prst="rect">
            <a:avLst/>
          </a:prstGeom>
          <a:solidFill>
            <a:srgbClr val="D9D9D9"/>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String userName = ctx.getAuthenticatedUserName(); </a:t>
            </a:r>
            <a:r>
              <a:rPr kumimoji="0" lang="en-US" altLang="zh-CN" sz="11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//this is a constant</a:t>
            </a:r>
            <a:endParaRPr kumimoji="0" lang="en-US" altLang="zh-CN" sz="11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String itemName = request.getParameter(</a:t>
            </a:r>
            <a:r>
              <a:rPr kumimoji="0" lang="en-US" altLang="zh-CN" sz="1100" b="0" i="0" u="none" strike="noStrike" cap="none" normalizeH="0" baseline="0" dirty="0" smtClean="0">
                <a:ln>
                  <a:noFill/>
                </a:ln>
                <a:solidFill>
                  <a:srgbClr val="2A00FF"/>
                </a:solidFill>
                <a:effectLst/>
                <a:latin typeface="Courier New" pitchFamily="49" charset="0"/>
                <a:ea typeface="宋体" pitchFamily="2" charset="-122"/>
                <a:cs typeface="Courier New" pitchFamily="49" charset="0"/>
              </a:rPr>
              <a:t>"itemName"</a:t>
            </a:r>
            <a:r>
              <a:rPr kumimoji="0" lang="en-US" altLang="zh-CN" sz="11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a:t>
            </a:r>
            <a:endParaRPr kumimoji="0" lang="en-US" altLang="zh-CN" sz="11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Query hqlQuery = session.createQuery(</a:t>
            </a:r>
            <a:r>
              <a:rPr kumimoji="0" lang="en-US" altLang="zh-CN" sz="1100" b="0" i="0" u="none" strike="noStrike" cap="none" normalizeH="0" baseline="0" dirty="0" smtClean="0">
                <a:ln>
                  <a:noFill/>
                </a:ln>
                <a:solidFill>
                  <a:srgbClr val="2A00FF"/>
                </a:solidFill>
                <a:effectLst/>
                <a:latin typeface="Courier New" pitchFamily="49" charset="0"/>
                <a:ea typeface="宋体" pitchFamily="2" charset="-122"/>
                <a:cs typeface="Courier New" pitchFamily="49" charset="0"/>
              </a:rPr>
              <a:t>"from Item as item where item.owner = '"</a:t>
            </a:r>
            <a:r>
              <a:rPr kumimoji="0" lang="en-US" altLang="zh-CN" sz="11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 userName + </a:t>
            </a:r>
            <a:r>
              <a:rPr kumimoji="0" lang="en-US" altLang="zh-CN" sz="1100" b="0" i="0" u="none" strike="noStrike" cap="none" normalizeH="0" baseline="0" dirty="0" smtClean="0">
                <a:ln>
                  <a:noFill/>
                </a:ln>
                <a:solidFill>
                  <a:srgbClr val="2A00FF"/>
                </a:solidFill>
                <a:effectLst/>
                <a:latin typeface="Courier New" pitchFamily="49" charset="0"/>
                <a:ea typeface="宋体" pitchFamily="2" charset="-122"/>
                <a:cs typeface="Courier New" pitchFamily="49" charset="0"/>
              </a:rPr>
              <a:t>"' and item.itemName = '"</a:t>
            </a:r>
            <a:r>
              <a:rPr kumimoji="0" lang="en-US" altLang="zh-CN" sz="11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 itemName + </a:t>
            </a:r>
            <a:r>
              <a:rPr kumimoji="0" lang="en-US" altLang="zh-CN" sz="1100" b="0" i="0" u="none" strike="noStrike" cap="none" normalizeH="0" baseline="0" dirty="0" smtClean="0">
                <a:ln>
                  <a:noFill/>
                </a:ln>
                <a:solidFill>
                  <a:srgbClr val="2A00FF"/>
                </a:solidFill>
                <a:effectLst/>
                <a:latin typeface="Courier New" pitchFamily="49" charset="0"/>
                <a:ea typeface="宋体" pitchFamily="2" charset="-122"/>
                <a:cs typeface="Courier New" pitchFamily="49" charset="0"/>
              </a:rPr>
              <a:t>"'"</a:t>
            </a:r>
            <a:r>
              <a:rPr kumimoji="0" lang="en-US" altLang="zh-CN" sz="11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a:t>
            </a:r>
            <a:endParaRPr kumimoji="0" lang="en-US" altLang="zh-CN" sz="11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List&lt;Item&gt; hrs = (List&lt;Item&gt;) hqlQuery.list();</a:t>
            </a:r>
            <a:endParaRPr kumimoji="0" lang="en-US" altLang="zh-CN" sz="11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5" name="Rectangle 3"/>
          <p:cNvSpPr txBox="1">
            <a:spLocks noChangeArrowheads="1"/>
          </p:cNvSpPr>
          <p:nvPr/>
        </p:nvSpPr>
        <p:spPr bwMode="auto">
          <a:xfrm>
            <a:off x="317228" y="940396"/>
            <a:ext cx="8283719" cy="684165"/>
          </a:xfrm>
          <a:prstGeom prst="rect">
            <a:avLst/>
          </a:prstGeom>
          <a:noFill/>
          <a:ln w="9525">
            <a:noFill/>
            <a:miter lim="800000"/>
            <a:headEnd/>
            <a:tailEnd/>
          </a:ln>
        </p:spPr>
        <p:txBody>
          <a:bodyPr vert="horz" wrap="square" lIns="80142" tIns="40070" rIns="80142" bIns="40070" numCol="1" anchor="t" anchorCtr="0" compatLnSpc="1">
            <a:prstTxWarp prst="textNoShape">
              <a:avLst/>
            </a:prstTxWarp>
            <a:spAutoFit/>
          </a:bodyPr>
          <a:lstStyle/>
          <a:p>
            <a:pPr>
              <a:lnSpc>
                <a:spcPct val="140000"/>
              </a:lnSpc>
              <a:buClr>
                <a:srgbClr val="777777"/>
              </a:buClr>
              <a:buSzPct val="60000"/>
              <a:defRPr/>
            </a:pPr>
            <a:r>
              <a:rPr lang="en-US" altLang="zh-CN" sz="1400" kern="0" dirty="0" smtClean="0">
                <a:solidFill>
                  <a:srgbClr val="000000"/>
                </a:solidFill>
                <a:latin typeface="微软雅黑" pitchFamily="34" charset="-122"/>
                <a:ea typeface="微软雅黑" pitchFamily="34" charset="-122"/>
                <a:cs typeface="Courier New" pitchFamily="49" charset="0"/>
              </a:rPr>
              <a:t>【</a:t>
            </a:r>
            <a:r>
              <a:rPr lang="zh-CN" altLang="en-US" sz="1400" b="1" kern="0" dirty="0" smtClean="0">
                <a:solidFill>
                  <a:srgbClr val="000000"/>
                </a:solidFill>
                <a:latin typeface="微软雅黑" pitchFamily="34" charset="-122"/>
                <a:ea typeface="微软雅黑" pitchFamily="34" charset="-122"/>
                <a:cs typeface="Courier New" pitchFamily="49" charset="0"/>
              </a:rPr>
              <a:t>说明</a:t>
            </a:r>
            <a:r>
              <a:rPr lang="en-US" altLang="zh-CN" sz="1400" kern="0" dirty="0" smtClean="0">
                <a:solidFill>
                  <a:srgbClr val="000000"/>
                </a:solidFill>
                <a:latin typeface="微软雅黑" pitchFamily="34" charset="-122"/>
                <a:ea typeface="微软雅黑" pitchFamily="34" charset="-122"/>
                <a:cs typeface="Courier New" pitchFamily="49" charset="0"/>
              </a:rPr>
              <a:t>】ORM</a:t>
            </a:r>
            <a:r>
              <a:rPr lang="zh-CN" altLang="en-US" sz="1400" kern="0" dirty="0" smtClean="0">
                <a:solidFill>
                  <a:srgbClr val="000000"/>
                </a:solidFill>
                <a:latin typeface="微软雅黑" pitchFamily="34" charset="-122"/>
                <a:ea typeface="微软雅黑" pitchFamily="34" charset="-122"/>
                <a:cs typeface="Courier New" pitchFamily="49" charset="0"/>
              </a:rPr>
              <a:t>框</a:t>
            </a:r>
            <a:r>
              <a:rPr lang="zh-CN" altLang="en-US" sz="1400" kern="0" dirty="0" smtClean="0">
                <a:solidFill>
                  <a:srgbClr val="000000"/>
                </a:solidFill>
                <a:latin typeface="微软雅黑" pitchFamily="34" charset="-122"/>
                <a:ea typeface="微软雅黑" pitchFamily="34" charset="-122"/>
                <a:cs typeface="Courier New" pitchFamily="49" charset="0"/>
              </a:rPr>
              <a:t>架</a:t>
            </a:r>
            <a:r>
              <a:rPr lang="zh-CN" altLang="en-US" sz="1400" kern="0" dirty="0" smtClean="0">
                <a:solidFill>
                  <a:srgbClr val="000000"/>
                </a:solidFill>
                <a:latin typeface="微软雅黑" pitchFamily="34" charset="-122"/>
                <a:ea typeface="微软雅黑" pitchFamily="34" charset="-122"/>
                <a:cs typeface="Courier New" pitchFamily="49" charset="0"/>
              </a:rPr>
              <a:t>对</a:t>
            </a:r>
            <a:r>
              <a:rPr lang="en-US" altLang="zh-CN" sz="1400" kern="0" dirty="0" smtClean="0">
                <a:solidFill>
                  <a:srgbClr val="000000"/>
                </a:solidFill>
                <a:latin typeface="微软雅黑" pitchFamily="34" charset="-122"/>
                <a:ea typeface="微软雅黑" pitchFamily="34" charset="-122"/>
                <a:cs typeface="Courier New" pitchFamily="49" charset="0"/>
              </a:rPr>
              <a:t>JDBC</a:t>
            </a:r>
            <a:r>
              <a:rPr lang="zh-CN" altLang="en-US" sz="1400" kern="0" dirty="0" smtClean="0">
                <a:solidFill>
                  <a:srgbClr val="000000"/>
                </a:solidFill>
                <a:latin typeface="微软雅黑" pitchFamily="34" charset="-122"/>
                <a:ea typeface="微软雅黑" pitchFamily="34" charset="-122"/>
                <a:cs typeface="Courier New" pitchFamily="49" charset="0"/>
              </a:rPr>
              <a:t>进行了封装，对于使用了</a:t>
            </a:r>
            <a:r>
              <a:rPr lang="en-US" altLang="zh-CN" sz="1400" kern="0" dirty="0" smtClean="0">
                <a:solidFill>
                  <a:srgbClr val="000000"/>
                </a:solidFill>
                <a:latin typeface="微软雅黑" pitchFamily="34" charset="-122"/>
                <a:ea typeface="微软雅黑" pitchFamily="34" charset="-122"/>
                <a:cs typeface="Courier New" pitchFamily="49" charset="0"/>
              </a:rPr>
              <a:t>ORM</a:t>
            </a:r>
            <a:r>
              <a:rPr lang="zh-CN" altLang="en-US" sz="1400" kern="0" dirty="0" smtClean="0">
                <a:solidFill>
                  <a:srgbClr val="000000"/>
                </a:solidFill>
                <a:latin typeface="微软雅黑" pitchFamily="34" charset="-122"/>
                <a:ea typeface="微软雅黑" pitchFamily="34" charset="-122"/>
                <a:cs typeface="Courier New" pitchFamily="49" charset="0"/>
              </a:rPr>
              <a:t>的代码是否有</a:t>
            </a:r>
            <a:r>
              <a:rPr lang="en-US" altLang="zh-CN" sz="1400" kern="0" dirty="0" smtClean="0">
                <a:solidFill>
                  <a:srgbClr val="000000"/>
                </a:solidFill>
                <a:latin typeface="微软雅黑" pitchFamily="34" charset="-122"/>
                <a:ea typeface="微软雅黑" pitchFamily="34" charset="-122"/>
                <a:cs typeface="Courier New" pitchFamily="49" charset="0"/>
              </a:rPr>
              <a:t>SQL</a:t>
            </a:r>
            <a:r>
              <a:rPr lang="zh-CN" altLang="en-US" sz="1400" kern="0" dirty="0" smtClean="0">
                <a:solidFill>
                  <a:srgbClr val="000000"/>
                </a:solidFill>
                <a:latin typeface="微软雅黑" pitchFamily="34" charset="-122"/>
                <a:ea typeface="微软雅黑" pitchFamily="34" charset="-122"/>
                <a:cs typeface="Courier New" pitchFamily="49" charset="0"/>
              </a:rPr>
              <a:t>注入问题，可以通过分析其最终执行的</a:t>
            </a:r>
            <a:r>
              <a:rPr lang="en-US" altLang="zh-CN" sz="1400" kern="0" dirty="0" smtClean="0">
                <a:solidFill>
                  <a:srgbClr val="000000"/>
                </a:solidFill>
                <a:latin typeface="微软雅黑" pitchFamily="34" charset="-122"/>
                <a:ea typeface="微软雅黑" pitchFamily="34" charset="-122"/>
                <a:cs typeface="Courier New" pitchFamily="49" charset="0"/>
              </a:rPr>
              <a:t>JDBC</a:t>
            </a:r>
            <a:r>
              <a:rPr lang="zh-CN" altLang="en-US" sz="1400" kern="0" dirty="0" smtClean="0">
                <a:solidFill>
                  <a:srgbClr val="000000"/>
                </a:solidFill>
                <a:latin typeface="微软雅黑" pitchFamily="34" charset="-122"/>
                <a:ea typeface="微软雅黑" pitchFamily="34" charset="-122"/>
                <a:cs typeface="Courier New" pitchFamily="49" charset="0"/>
              </a:rPr>
              <a:t>代码来分析判断。</a:t>
            </a:r>
            <a:endParaRPr lang="zh-CN" altLang="en-US" sz="1400" kern="0" dirty="0" smtClean="0">
              <a:solidFill>
                <a:srgbClr val="000000"/>
              </a:solidFill>
              <a:latin typeface="微软雅黑" pitchFamily="34" charset="-122"/>
              <a:ea typeface="微软雅黑" pitchFamily="34" charset="-122"/>
              <a:cs typeface="Courier New" pitchFamily="49" charset="0"/>
            </a:endParaRPr>
          </a:p>
        </p:txBody>
      </p:sp>
      <p:sp>
        <p:nvSpPr>
          <p:cNvPr id="7" name="Rectangle 1"/>
          <p:cNvSpPr txBox="1">
            <a:spLocks noChangeArrowheads="1"/>
          </p:cNvSpPr>
          <p:nvPr/>
        </p:nvSpPr>
        <p:spPr bwMode="auto">
          <a:xfrm>
            <a:off x="2667898" y="3324115"/>
            <a:ext cx="5852162" cy="1277273"/>
          </a:xfrm>
          <a:prstGeom prst="rect">
            <a:avLst/>
          </a:prstGeom>
          <a:solidFill>
            <a:srgbClr val="D9D9D9"/>
          </a:solidFill>
          <a:ln w="9525" algn="ctr">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0" cap="none" spc="0" normalizeH="0" baseline="0" noProof="0" dirty="0" smtClean="0">
                <a:ln>
                  <a:noFill/>
                </a:ln>
                <a:solidFill>
                  <a:schemeClr val="tx1"/>
                </a:solidFill>
                <a:effectLst/>
                <a:uLnTx/>
                <a:uFillTx/>
                <a:latin typeface="Courier New" pitchFamily="49" charset="0"/>
                <a:ea typeface="宋体" pitchFamily="2" charset="-122"/>
                <a:cs typeface="Courier New" pitchFamily="49" charset="0"/>
              </a:rPr>
              <a:t>String userName = ctx.getAuthenticatedUserName(); </a:t>
            </a:r>
            <a:r>
              <a:rPr kumimoji="0" lang="en-US" altLang="zh-CN" sz="1100" b="0" i="0" u="none" strike="noStrike" kern="0" cap="none" spc="0" normalizeH="0" baseline="0" noProof="0" dirty="0" smtClean="0">
                <a:ln>
                  <a:noFill/>
                </a:ln>
                <a:solidFill>
                  <a:srgbClr val="3F7F5F"/>
                </a:solidFill>
                <a:effectLst/>
                <a:uLnTx/>
                <a:uFillTx/>
                <a:latin typeface="Courier New" pitchFamily="49" charset="0"/>
                <a:ea typeface="宋体" pitchFamily="2" charset="-122"/>
                <a:cs typeface="Courier New" pitchFamily="49" charset="0"/>
              </a:rPr>
              <a:t>//this is a constant</a:t>
            </a:r>
            <a:endParaRPr kumimoji="0" lang="en-US" altLang="zh-CN" sz="1100" b="0" i="0" u="none" strike="noStrike" kern="0" cap="none" spc="0" normalizeH="0" baseline="0" noProof="0" dirty="0" smtClean="0">
              <a:ln>
                <a:noFill/>
              </a:ln>
              <a:solidFill>
                <a:schemeClr val="tx1"/>
              </a:solidFill>
              <a:effectLst/>
              <a:uLnTx/>
              <a:uFillTx/>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0" cap="none" spc="0" normalizeH="0" baseline="0" noProof="0" dirty="0" smtClean="0">
                <a:ln>
                  <a:noFill/>
                </a:ln>
                <a:solidFill>
                  <a:schemeClr val="tx1"/>
                </a:solidFill>
                <a:effectLst/>
                <a:uLnTx/>
                <a:uFillTx/>
                <a:latin typeface="Courier New" pitchFamily="49" charset="0"/>
                <a:ea typeface="宋体" pitchFamily="2" charset="-122"/>
                <a:cs typeface="Courier New" pitchFamily="49" charset="0"/>
              </a:rPr>
              <a:t>String itemName = request.getParameter(</a:t>
            </a:r>
            <a:r>
              <a:rPr kumimoji="0" lang="en-US" altLang="zh-CN" sz="1100" b="0" i="0" u="none" strike="noStrike" kern="0" cap="none" spc="0" normalizeH="0" baseline="0" noProof="0" dirty="0" smtClean="0">
                <a:ln>
                  <a:noFill/>
                </a:ln>
                <a:solidFill>
                  <a:srgbClr val="2A00FF"/>
                </a:solidFill>
                <a:effectLst/>
                <a:uLnTx/>
                <a:uFillTx/>
                <a:latin typeface="Courier New" pitchFamily="49" charset="0"/>
                <a:ea typeface="宋体" pitchFamily="2" charset="-122"/>
                <a:cs typeface="Courier New" pitchFamily="49" charset="0"/>
              </a:rPr>
              <a:t>"itemName"</a:t>
            </a:r>
            <a:r>
              <a:rPr kumimoji="0" lang="en-US" altLang="zh-CN" sz="1100" b="0" i="0" u="none" strike="noStrike" kern="0" cap="none" spc="0" normalizeH="0" baseline="0" noProof="0" dirty="0" smtClean="0">
                <a:ln>
                  <a:noFill/>
                </a:ln>
                <a:solidFill>
                  <a:schemeClr val="tx1"/>
                </a:solidFill>
                <a:effectLst/>
                <a:uLnTx/>
                <a:uFillTx/>
                <a:latin typeface="Courier New" pitchFamily="49" charset="0"/>
                <a:ea typeface="宋体" pitchFamily="2" charset="-122"/>
                <a:cs typeface="Courier New" pitchFamily="49" charset="0"/>
              </a:rPr>
              <a:t>);</a:t>
            </a:r>
            <a:endParaRPr kumimoji="0" lang="en-US" altLang="zh-CN" sz="1100" b="0" i="0" u="none" strike="noStrike" kern="0" cap="none" spc="0" normalizeH="0" baseline="0" noProof="0" dirty="0" smtClean="0">
              <a:ln>
                <a:noFill/>
              </a:ln>
              <a:solidFill>
                <a:schemeClr val="tx1"/>
              </a:solidFill>
              <a:effectLst/>
              <a:uLnTx/>
              <a:uFillTx/>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0" cap="none" spc="0" normalizeH="0" baseline="0" noProof="0" dirty="0" smtClean="0">
                <a:ln>
                  <a:noFill/>
                </a:ln>
                <a:solidFill>
                  <a:schemeClr val="tx1"/>
                </a:solidFill>
                <a:effectLst/>
                <a:uLnTx/>
                <a:uFillTx/>
                <a:latin typeface="Courier New" pitchFamily="49" charset="0"/>
                <a:ea typeface="宋体" pitchFamily="2" charset="-122"/>
                <a:cs typeface="Courier New" pitchFamily="49" charset="0"/>
              </a:rPr>
              <a:t>PreparedStatement </a:t>
            </a:r>
            <a:r>
              <a:rPr kumimoji="0" lang="en-US" altLang="zh-CN" sz="1100" b="0" i="0" u="none" strike="noStrike" kern="0" cap="none" spc="0" normalizeH="0" baseline="0" noProof="0" dirty="0" err="1" smtClean="0">
                <a:ln>
                  <a:noFill/>
                </a:ln>
                <a:solidFill>
                  <a:schemeClr val="tx1"/>
                </a:solidFill>
                <a:effectLst/>
                <a:uLnTx/>
                <a:uFillTx/>
                <a:latin typeface="Courier New" pitchFamily="49" charset="0"/>
                <a:ea typeface="宋体" pitchFamily="2" charset="-122"/>
                <a:cs typeface="Courier New" pitchFamily="49" charset="0"/>
              </a:rPr>
              <a:t>ps</a:t>
            </a:r>
            <a:r>
              <a:rPr kumimoji="0" lang="en-US" altLang="zh-CN" sz="1100" b="0" i="0" u="none" strike="noStrike" kern="0" cap="none" spc="0" normalizeH="0" baseline="0" noProof="0" dirty="0" smtClean="0">
                <a:ln>
                  <a:noFill/>
                </a:ln>
                <a:solidFill>
                  <a:schemeClr val="tx1"/>
                </a:solidFill>
                <a:effectLst/>
                <a:uLnTx/>
                <a:uFillTx/>
                <a:latin typeface="Courier New" pitchFamily="49" charset="0"/>
                <a:ea typeface="宋体" pitchFamily="2" charset="-122"/>
                <a:cs typeface="Courier New" pitchFamily="49" charset="0"/>
              </a:rPr>
              <a:t> = </a:t>
            </a:r>
            <a:r>
              <a:rPr lang="en-US" altLang="zh-CN" sz="1100" kern="0" dirty="0" err="1" smtClean="0">
                <a:latin typeface="Courier New" pitchFamily="49" charset="0"/>
                <a:cs typeface="Courier New" pitchFamily="49" charset="0"/>
              </a:rPr>
              <a:t>conn</a:t>
            </a:r>
            <a:r>
              <a:rPr kumimoji="0" lang="en-US" altLang="zh-CN" sz="1100" b="0" i="0" u="none" strike="noStrike" kern="0" cap="none" spc="0" normalizeH="0" baseline="0" noProof="0" dirty="0" smtClean="0">
                <a:ln>
                  <a:noFill/>
                </a:ln>
                <a:solidFill>
                  <a:schemeClr val="tx1"/>
                </a:solidFill>
                <a:effectLst/>
                <a:uLnTx/>
                <a:uFillTx/>
                <a:latin typeface="Courier New" pitchFamily="49" charset="0"/>
                <a:ea typeface="宋体" pitchFamily="2" charset="-122"/>
                <a:cs typeface="Courier New" pitchFamily="49" charset="0"/>
              </a:rPr>
              <a:t>.</a:t>
            </a:r>
            <a:r>
              <a:rPr kumimoji="0" lang="en-US" altLang="zh-CN" sz="1100" b="0" i="0" u="none" strike="noStrike" kern="0" cap="none" spc="0" normalizeH="0" baseline="0" noProof="0" dirty="0" err="1" smtClean="0">
                <a:ln>
                  <a:noFill/>
                </a:ln>
                <a:solidFill>
                  <a:schemeClr val="tx1"/>
                </a:solidFill>
                <a:effectLst/>
                <a:uLnTx/>
                <a:uFillTx/>
                <a:latin typeface="Courier New" pitchFamily="49" charset="0"/>
                <a:ea typeface="宋体" pitchFamily="2" charset="-122"/>
                <a:cs typeface="Courier New" pitchFamily="49" charset="0"/>
              </a:rPr>
              <a:t>prepareStatement</a:t>
            </a:r>
            <a:r>
              <a:rPr kumimoji="0" lang="en-US" altLang="zh-CN" sz="1100" b="0" i="0" u="none" strike="noStrike" kern="0" cap="none" spc="0" normalizeH="0" baseline="0" noProof="0" dirty="0" smtClean="0">
                <a:ln>
                  <a:noFill/>
                </a:ln>
                <a:solidFill>
                  <a:schemeClr val="tx1"/>
                </a:solidFill>
                <a:effectLst/>
                <a:uLnTx/>
                <a:uFillTx/>
                <a:latin typeface="Courier New" pitchFamily="49" charset="0"/>
                <a:ea typeface="宋体" pitchFamily="2" charset="-122"/>
                <a:cs typeface="Courier New" pitchFamily="49" charset="0"/>
              </a:rPr>
              <a:t>(</a:t>
            </a:r>
            <a:r>
              <a:rPr kumimoji="0" lang="en-US" altLang="zh-CN" sz="1100" b="0" i="0" u="none" strike="noStrike" kern="0" cap="none" spc="0" normalizeH="0" baseline="0" noProof="0" dirty="0" smtClean="0">
                <a:ln>
                  <a:noFill/>
                </a:ln>
                <a:solidFill>
                  <a:srgbClr val="2A00FF"/>
                </a:solidFill>
                <a:effectLst/>
                <a:uLnTx/>
                <a:uFillTx/>
                <a:latin typeface="Courier New" pitchFamily="49" charset="0"/>
                <a:ea typeface="宋体" pitchFamily="2" charset="-122"/>
                <a:cs typeface="Courier New" pitchFamily="49" charset="0"/>
              </a:rPr>
              <a:t>“select * from t_item t where t</a:t>
            </a:r>
            <a:r>
              <a:rPr lang="en-US" altLang="zh-CN" sz="1100" kern="0" dirty="0" smtClean="0">
                <a:solidFill>
                  <a:srgbClr val="2A00FF"/>
                </a:solidFill>
                <a:latin typeface="Courier New" pitchFamily="49" charset="0"/>
                <a:cs typeface="Courier New" pitchFamily="49" charset="0"/>
              </a:rPr>
              <a:t>.</a:t>
            </a:r>
            <a:r>
              <a:rPr kumimoji="0" lang="en-US" altLang="zh-CN" sz="1100" b="0" i="0" u="none" strike="noStrike" kern="0" cap="none" spc="0" normalizeH="0" baseline="0" noProof="0" dirty="0" smtClean="0">
                <a:ln>
                  <a:noFill/>
                </a:ln>
                <a:solidFill>
                  <a:srgbClr val="2A00FF"/>
                </a:solidFill>
                <a:effectLst/>
                <a:uLnTx/>
                <a:uFillTx/>
                <a:latin typeface="Courier New" pitchFamily="49" charset="0"/>
                <a:ea typeface="宋体" pitchFamily="2" charset="-122"/>
                <a:cs typeface="Courier New" pitchFamily="49" charset="0"/>
              </a:rPr>
              <a:t>owner = '"</a:t>
            </a:r>
            <a:r>
              <a:rPr kumimoji="0" lang="en-US" altLang="zh-CN" sz="1100" b="0" i="0" u="none" strike="noStrike" kern="0" cap="none" spc="0" normalizeH="0" baseline="0" noProof="0" dirty="0" smtClean="0">
                <a:ln>
                  <a:noFill/>
                </a:ln>
                <a:solidFill>
                  <a:schemeClr val="tx1"/>
                </a:solidFill>
                <a:effectLst/>
                <a:uLnTx/>
                <a:uFillTx/>
                <a:latin typeface="Courier New" pitchFamily="49" charset="0"/>
                <a:ea typeface="宋体" pitchFamily="2" charset="-122"/>
                <a:cs typeface="Courier New" pitchFamily="49" charset="0"/>
              </a:rPr>
              <a:t> + userName + </a:t>
            </a:r>
            <a:r>
              <a:rPr kumimoji="0" lang="en-US" altLang="zh-CN" sz="1100" b="0" i="0" u="none" strike="noStrike" kern="0" cap="none" spc="0" normalizeH="0" baseline="0" noProof="0" dirty="0" smtClean="0">
                <a:ln>
                  <a:noFill/>
                </a:ln>
                <a:solidFill>
                  <a:srgbClr val="2A00FF"/>
                </a:solidFill>
                <a:effectLst/>
                <a:uLnTx/>
                <a:uFillTx/>
                <a:latin typeface="Courier New" pitchFamily="49" charset="0"/>
                <a:ea typeface="宋体" pitchFamily="2" charset="-122"/>
                <a:cs typeface="Courier New" pitchFamily="49" charset="0"/>
              </a:rPr>
              <a:t>"' and </a:t>
            </a:r>
            <a:r>
              <a:rPr kumimoji="0" lang="en-US" altLang="zh-CN" sz="1100" b="0" i="0" u="none" strike="noStrike" kern="0" cap="none" spc="0" normalizeH="0" baseline="0" noProof="0" dirty="0" err="1" smtClean="0">
                <a:ln>
                  <a:noFill/>
                </a:ln>
                <a:solidFill>
                  <a:srgbClr val="2A00FF"/>
                </a:solidFill>
                <a:effectLst/>
                <a:uLnTx/>
                <a:uFillTx/>
                <a:latin typeface="Courier New" pitchFamily="49" charset="0"/>
                <a:ea typeface="宋体" pitchFamily="2" charset="-122"/>
                <a:cs typeface="Courier New" pitchFamily="49" charset="0"/>
              </a:rPr>
              <a:t>t.itemName</a:t>
            </a:r>
            <a:r>
              <a:rPr kumimoji="0" lang="en-US" altLang="zh-CN" sz="1100" b="0" i="0" u="none" strike="noStrike" kern="0" cap="none" spc="0" normalizeH="0" baseline="0" noProof="0" dirty="0" smtClean="0">
                <a:ln>
                  <a:noFill/>
                </a:ln>
                <a:solidFill>
                  <a:srgbClr val="2A00FF"/>
                </a:solidFill>
                <a:effectLst/>
                <a:uLnTx/>
                <a:uFillTx/>
                <a:latin typeface="Courier New" pitchFamily="49" charset="0"/>
                <a:ea typeface="宋体" pitchFamily="2" charset="-122"/>
                <a:cs typeface="Courier New" pitchFamily="49" charset="0"/>
              </a:rPr>
              <a:t> = '"</a:t>
            </a:r>
            <a:r>
              <a:rPr kumimoji="0" lang="en-US" altLang="zh-CN" sz="1100" b="0" i="0" u="none" strike="noStrike" kern="0" cap="none" spc="0" normalizeH="0" baseline="0" noProof="0" dirty="0" smtClean="0">
                <a:ln>
                  <a:noFill/>
                </a:ln>
                <a:solidFill>
                  <a:schemeClr val="tx1"/>
                </a:solidFill>
                <a:effectLst/>
                <a:uLnTx/>
                <a:uFillTx/>
                <a:latin typeface="Courier New" pitchFamily="49" charset="0"/>
                <a:ea typeface="宋体" pitchFamily="2" charset="-122"/>
                <a:cs typeface="Courier New" pitchFamily="49" charset="0"/>
              </a:rPr>
              <a:t> + itemName + </a:t>
            </a:r>
            <a:r>
              <a:rPr kumimoji="0" lang="en-US" altLang="zh-CN" sz="1100" b="0" i="0" u="none" strike="noStrike" kern="0" cap="none" spc="0" normalizeH="0" baseline="0" noProof="0" dirty="0" smtClean="0">
                <a:ln>
                  <a:noFill/>
                </a:ln>
                <a:solidFill>
                  <a:srgbClr val="2A00FF"/>
                </a:solidFill>
                <a:effectLst/>
                <a:uLnTx/>
                <a:uFillTx/>
                <a:latin typeface="Courier New" pitchFamily="49" charset="0"/>
                <a:ea typeface="宋体" pitchFamily="2" charset="-122"/>
                <a:cs typeface="Courier New" pitchFamily="49" charset="0"/>
              </a:rPr>
              <a:t>"'"</a:t>
            </a:r>
            <a:r>
              <a:rPr kumimoji="0" lang="en-US" altLang="zh-CN" sz="1100" b="0" i="0" u="none" strike="noStrike" kern="0" cap="none" spc="0" normalizeH="0" baseline="0" noProof="0" dirty="0" smtClean="0">
                <a:ln>
                  <a:noFill/>
                </a:ln>
                <a:solidFill>
                  <a:schemeClr val="tx1"/>
                </a:solidFill>
                <a:effectLst/>
                <a:uLnTx/>
                <a:uFillTx/>
                <a:latin typeface="Courier New" pitchFamily="49" charset="0"/>
                <a:ea typeface="宋体" pitchFamily="2" charset="-122"/>
                <a:cs typeface="Courier New"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CN" sz="1100" kern="0" dirty="0" smtClean="0">
                <a:latin typeface="Courier New" pitchFamily="49" charset="0"/>
                <a:cs typeface="Courier New" pitchFamily="49" charset="0"/>
              </a:rPr>
              <a:t>ResultSet rs = </a:t>
            </a:r>
            <a:r>
              <a:rPr lang="en-US" altLang="zh-CN" sz="1100" kern="0" dirty="0" err="1" smtClean="0">
                <a:latin typeface="Courier New" pitchFamily="49" charset="0"/>
                <a:cs typeface="Courier New" pitchFamily="49" charset="0"/>
              </a:rPr>
              <a:t>ps.executeQuery</a:t>
            </a:r>
            <a:r>
              <a:rPr lang="en-US" altLang="zh-CN" sz="1100" kern="0" dirty="0" smtClean="0">
                <a:latin typeface="Courier New" pitchFamily="49" charset="0"/>
                <a:cs typeface="Courier New" pitchFamily="49" charset="0"/>
              </a:rPr>
              <a:t>();</a:t>
            </a:r>
            <a:endParaRPr kumimoji="0" lang="en-US" altLang="zh-CN" sz="1100" b="0" i="0" u="none" strike="noStrike" kern="0" cap="none" spc="0" normalizeH="0" baseline="0" noProof="0" dirty="0" smtClean="0">
              <a:ln>
                <a:noFill/>
              </a:ln>
              <a:solidFill>
                <a:schemeClr val="tx1"/>
              </a:solidFill>
              <a:effectLst/>
              <a:uLnTx/>
              <a:uFillTx/>
              <a:latin typeface="Arial" pitchFamily="34" charset="0"/>
              <a:ea typeface="宋体" pitchFamily="2" charset="-122"/>
              <a:cs typeface="宋体" pitchFamily="2" charset="-122"/>
            </a:endParaRPr>
          </a:p>
        </p:txBody>
      </p:sp>
      <p:sp>
        <p:nvSpPr>
          <p:cNvPr id="8" name="下箭头 7"/>
          <p:cNvSpPr/>
          <p:nvPr/>
        </p:nvSpPr>
        <p:spPr bwMode="auto">
          <a:xfrm>
            <a:off x="5378824" y="2944867"/>
            <a:ext cx="484632" cy="390006"/>
          </a:xfrm>
          <a:prstGeom prst="downArrow">
            <a:avLst/>
          </a:prstGeom>
          <a:solidFill>
            <a:schemeClr val="accent1">
              <a:lumMod val="75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dirty="0" smtClean="0">
              <a:ln>
                <a:noFill/>
              </a:ln>
              <a:solidFill>
                <a:schemeClr val="tx1"/>
              </a:solidFill>
              <a:effectLst/>
              <a:latin typeface="Arial" charset="0"/>
              <a:ea typeface="SimSun" pitchFamily="2" charset="-122"/>
            </a:endParaRPr>
          </a:p>
        </p:txBody>
      </p:sp>
      <p:sp>
        <p:nvSpPr>
          <p:cNvPr id="9" name="矩形标注 8"/>
          <p:cNvSpPr/>
          <p:nvPr/>
        </p:nvSpPr>
        <p:spPr bwMode="auto">
          <a:xfrm>
            <a:off x="424808" y="2129666"/>
            <a:ext cx="1834298" cy="1205207"/>
          </a:xfrm>
          <a:prstGeom prst="wedgeRectCallout">
            <a:avLst>
              <a:gd name="adj1" fmla="val 67673"/>
              <a:gd name="adj2" fmla="val 98750"/>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pPr defTabSz="877888" eaLnBrk="0" hangingPunct="0">
              <a:buNone/>
            </a:pPr>
            <a:r>
              <a:rPr lang="en-US" altLang="zh-CN" sz="1200" dirty="0" smtClean="0">
                <a:latin typeface="微软雅黑" pitchFamily="34" charset="-122"/>
                <a:ea typeface="微软雅黑" pitchFamily="34" charset="-122"/>
              </a:rPr>
              <a:t>HQL</a:t>
            </a:r>
            <a:r>
              <a:rPr lang="zh-CN" altLang="en-US" sz="1200" dirty="0" smtClean="0">
                <a:latin typeface="微软雅黑" pitchFamily="34" charset="-122"/>
                <a:ea typeface="微软雅黑" pitchFamily="34" charset="-122"/>
              </a:rPr>
              <a:t>会被</a:t>
            </a:r>
            <a:r>
              <a:rPr lang="en-US" altLang="zh-CN" sz="1200" dirty="0" smtClean="0">
                <a:latin typeface="微软雅黑" pitchFamily="34" charset="-122"/>
                <a:ea typeface="微软雅黑" pitchFamily="34" charset="-122"/>
              </a:rPr>
              <a:t>Hibernate</a:t>
            </a:r>
            <a:r>
              <a:rPr lang="zh-CN" altLang="en-US" sz="1200" dirty="0" smtClean="0">
                <a:latin typeface="微软雅黑" pitchFamily="34" charset="-122"/>
                <a:ea typeface="微软雅黑" pitchFamily="34" charset="-122"/>
              </a:rPr>
              <a:t>转化成</a:t>
            </a:r>
            <a:r>
              <a:rPr lang="en-US" altLang="zh-CN" sz="1200" dirty="0" smtClean="0">
                <a:latin typeface="微软雅黑" pitchFamily="34" charset="-122"/>
                <a:ea typeface="微软雅黑" pitchFamily="34" charset="-122"/>
              </a:rPr>
              <a:t>SQL</a:t>
            </a:r>
            <a:r>
              <a:rPr lang="zh-CN" altLang="en-US" sz="1200" dirty="0" smtClean="0">
                <a:latin typeface="微软雅黑" pitchFamily="34" charset="-122"/>
                <a:ea typeface="微软雅黑" pitchFamily="34" charset="-122"/>
              </a:rPr>
              <a:t>，并通过</a:t>
            </a:r>
            <a:r>
              <a:rPr lang="en-US" altLang="zh-CN" sz="1200" dirty="0" smtClean="0">
                <a:latin typeface="微软雅黑" pitchFamily="34" charset="-122"/>
                <a:ea typeface="微软雅黑" pitchFamily="34" charset="-122"/>
              </a:rPr>
              <a:t>PreparedStatement</a:t>
            </a:r>
            <a:r>
              <a:rPr lang="zh-CN" altLang="en-US" sz="1200" dirty="0" smtClean="0">
                <a:latin typeface="微软雅黑" pitchFamily="34" charset="-122"/>
                <a:ea typeface="微软雅黑" pitchFamily="34" charset="-122"/>
              </a:rPr>
              <a:t>来执行，但是这里并未进行参数化传参，因此会有</a:t>
            </a:r>
            <a:r>
              <a:rPr lang="en-US" altLang="zh-CN" sz="1200" dirty="0" smtClean="0">
                <a:latin typeface="微软雅黑" pitchFamily="34" charset="-122"/>
                <a:ea typeface="微软雅黑" pitchFamily="34" charset="-122"/>
              </a:rPr>
              <a:t>SQL</a:t>
            </a:r>
            <a:r>
              <a:rPr lang="zh-CN" altLang="en-US" sz="1200" dirty="0" smtClean="0">
                <a:latin typeface="微软雅黑" pitchFamily="34" charset="-122"/>
                <a:ea typeface="微软雅黑" pitchFamily="34" charset="-122"/>
              </a:rPr>
              <a:t>注入问题</a:t>
            </a:r>
            <a:endParaRPr lang="zh-CN" altLang="en-US" sz="1200" dirty="0" smtClean="0">
              <a:latin typeface="微软雅黑" pitchFamily="34" charset="-122"/>
              <a:ea typeface="微软雅黑"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正</a:t>
            </a:r>
            <a:r>
              <a:rPr lang="zh-CN" altLang="en-US" dirty="0" smtClean="0"/>
              <a:t>确示例</a:t>
            </a:r>
            <a:r>
              <a:rPr lang="en-US" altLang="zh-CN" dirty="0" smtClean="0"/>
              <a:t>—Hibernate:</a:t>
            </a:r>
            <a:r>
              <a:rPr lang="zh-CN" altLang="en-US" dirty="0" smtClean="0"/>
              <a:t>参数化</a:t>
            </a:r>
            <a:r>
              <a:rPr lang="en-US" altLang="zh-CN" dirty="0" smtClean="0"/>
              <a:t>HQL</a:t>
            </a:r>
            <a:endParaRPr lang="zh-CN" altLang="en-US" dirty="0"/>
          </a:p>
        </p:txBody>
      </p:sp>
      <p:sp>
        <p:nvSpPr>
          <p:cNvPr id="203777" name="Rectangle 1"/>
          <p:cNvSpPr>
            <a:spLocks noChangeArrowheads="1"/>
          </p:cNvSpPr>
          <p:nvPr/>
        </p:nvSpPr>
        <p:spPr bwMode="auto">
          <a:xfrm>
            <a:off x="2453162" y="1183341"/>
            <a:ext cx="6212332" cy="1169551"/>
          </a:xfrm>
          <a:prstGeom prst="rect">
            <a:avLst/>
          </a:prstGeom>
          <a:solidFill>
            <a:srgbClr val="D9D9D9"/>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String userName = ctx.getAuthenticatedUserName(); </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String itemName = request.getParameter(</a:t>
            </a:r>
            <a:r>
              <a:rPr kumimoji="0" lang="en-US" altLang="zh-CN" sz="1000" b="0" i="0" u="none" strike="noStrike" cap="none" normalizeH="0" baseline="0" dirty="0" smtClean="0">
                <a:ln>
                  <a:noFill/>
                </a:ln>
                <a:solidFill>
                  <a:srgbClr val="2A00FF"/>
                </a:solidFill>
                <a:effectLst/>
                <a:latin typeface="Courier New" pitchFamily="49" charset="0"/>
                <a:ea typeface="宋体" pitchFamily="2" charset="-122"/>
                <a:cs typeface="Courier New" pitchFamily="49" charset="0"/>
              </a:rPr>
              <a:t>"itemName"</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Query hqlQuery = session.createQuery(</a:t>
            </a:r>
            <a:r>
              <a:rPr kumimoji="0" lang="en-US" altLang="zh-CN" sz="1000" b="0" i="0" u="none" strike="noStrike" cap="none" normalizeH="0" baseline="0" dirty="0" smtClean="0">
                <a:ln>
                  <a:noFill/>
                </a:ln>
                <a:solidFill>
                  <a:srgbClr val="2A00FF"/>
                </a:solidFill>
                <a:effectLst/>
                <a:latin typeface="Courier New" pitchFamily="49" charset="0"/>
                <a:ea typeface="宋体" pitchFamily="2" charset="-122"/>
                <a:cs typeface="Courier New" pitchFamily="49" charset="0"/>
              </a:rPr>
              <a:t>"from Item as item where item.owner = ? and item.itemName = ?"</a:t>
            </a:r>
            <a:r>
              <a:rPr kumimoji="0" lang="en-US" altLang="zh-CN" sz="10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hqlQuery.setString(1, </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userName</a:t>
            </a:r>
            <a:r>
              <a:rPr kumimoji="0" lang="en-US" altLang="zh-CN" sz="10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hqlQuery.setString(2, itemName);</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List&lt;Item&gt; rs = (List&lt;Item&gt;) hqlQuery.list();</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6" name="Rectangle 1"/>
          <p:cNvSpPr txBox="1">
            <a:spLocks noChangeArrowheads="1"/>
          </p:cNvSpPr>
          <p:nvPr/>
        </p:nvSpPr>
        <p:spPr bwMode="auto">
          <a:xfrm>
            <a:off x="2453162" y="2883049"/>
            <a:ext cx="6212332" cy="1277273"/>
          </a:xfrm>
          <a:prstGeom prst="rect">
            <a:avLst/>
          </a:prstGeom>
          <a:solidFill>
            <a:srgbClr val="D9D9D9"/>
          </a:solidFill>
          <a:ln w="9525" algn="ctr">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0" cap="none" spc="0" normalizeH="0" baseline="0" noProof="0" dirty="0" smtClean="0">
                <a:ln>
                  <a:noFill/>
                </a:ln>
                <a:solidFill>
                  <a:schemeClr val="tx1"/>
                </a:solidFill>
                <a:effectLst/>
                <a:uLnTx/>
                <a:uFillTx/>
                <a:latin typeface="Courier New" pitchFamily="49" charset="0"/>
                <a:ea typeface="宋体" pitchFamily="2" charset="-122"/>
                <a:cs typeface="Courier New" pitchFamily="49" charset="0"/>
              </a:rPr>
              <a:t>String userName = ctx.getAuthenticatedUserName(); </a:t>
            </a:r>
            <a:endParaRPr kumimoji="0" lang="en-US" altLang="zh-CN" sz="1100" b="0" i="0" u="none" strike="noStrike" kern="0" cap="none" spc="0" normalizeH="0" baseline="0" noProof="0" dirty="0" smtClean="0">
              <a:ln>
                <a:noFill/>
              </a:ln>
              <a:solidFill>
                <a:schemeClr val="tx1"/>
              </a:solidFill>
              <a:effectLst/>
              <a:uLnTx/>
              <a:uFillTx/>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0" cap="none" spc="0" normalizeH="0" baseline="0" noProof="0" dirty="0" smtClean="0">
                <a:ln>
                  <a:noFill/>
                </a:ln>
                <a:solidFill>
                  <a:schemeClr val="tx1"/>
                </a:solidFill>
                <a:effectLst/>
                <a:uLnTx/>
                <a:uFillTx/>
                <a:latin typeface="Courier New" pitchFamily="49" charset="0"/>
                <a:ea typeface="宋体" pitchFamily="2" charset="-122"/>
                <a:cs typeface="Courier New" pitchFamily="49" charset="0"/>
              </a:rPr>
              <a:t>String itemName = request.getParameter(</a:t>
            </a:r>
            <a:r>
              <a:rPr kumimoji="0" lang="en-US" altLang="zh-CN" sz="1100" b="0" i="0" u="none" strike="noStrike" kern="0" cap="none" spc="0" normalizeH="0" baseline="0" noProof="0" dirty="0" smtClean="0">
                <a:ln>
                  <a:noFill/>
                </a:ln>
                <a:solidFill>
                  <a:srgbClr val="2A00FF"/>
                </a:solidFill>
                <a:effectLst/>
                <a:uLnTx/>
                <a:uFillTx/>
                <a:latin typeface="Courier New" pitchFamily="49" charset="0"/>
                <a:ea typeface="宋体" pitchFamily="2" charset="-122"/>
                <a:cs typeface="Courier New" pitchFamily="49" charset="0"/>
              </a:rPr>
              <a:t>"itemName"</a:t>
            </a:r>
            <a:r>
              <a:rPr kumimoji="0" lang="en-US" altLang="zh-CN" sz="1100" b="0" i="0" u="none" strike="noStrike" kern="0" cap="none" spc="0" normalizeH="0" baseline="0" noProof="0" dirty="0" smtClean="0">
                <a:ln>
                  <a:noFill/>
                </a:ln>
                <a:solidFill>
                  <a:schemeClr val="tx1"/>
                </a:solidFill>
                <a:effectLst/>
                <a:uLnTx/>
                <a:uFillTx/>
                <a:latin typeface="Courier New" pitchFamily="49" charset="0"/>
                <a:ea typeface="宋体" pitchFamily="2" charset="-122"/>
                <a:cs typeface="Courier New" pitchFamily="49" charset="0"/>
              </a:rPr>
              <a:t>);</a:t>
            </a:r>
            <a:endParaRPr kumimoji="0" lang="en-US" altLang="zh-CN" sz="1100" b="0" i="0" u="none" strike="noStrike" kern="0" cap="none" spc="0" normalizeH="0" baseline="0" noProof="0" dirty="0" smtClean="0">
              <a:ln>
                <a:noFill/>
              </a:ln>
              <a:solidFill>
                <a:schemeClr val="tx1"/>
              </a:solidFill>
              <a:effectLst/>
              <a:uLnTx/>
              <a:uFillTx/>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0" cap="none" spc="0" normalizeH="0" baseline="0" noProof="0" dirty="0" smtClean="0">
                <a:ln>
                  <a:noFill/>
                </a:ln>
                <a:solidFill>
                  <a:schemeClr val="tx1"/>
                </a:solidFill>
                <a:effectLst/>
                <a:uLnTx/>
                <a:uFillTx/>
                <a:latin typeface="Courier New" pitchFamily="49" charset="0"/>
                <a:ea typeface="宋体" pitchFamily="2" charset="-122"/>
                <a:cs typeface="Courier New" pitchFamily="49" charset="0"/>
              </a:rPr>
              <a:t>PreparedStatement </a:t>
            </a:r>
            <a:r>
              <a:rPr kumimoji="0" lang="en-US" altLang="zh-CN" sz="1100" b="0" i="0" u="none" strike="noStrike" kern="0" cap="none" spc="0" normalizeH="0" baseline="0" noProof="0" dirty="0" err="1" smtClean="0">
                <a:ln>
                  <a:noFill/>
                </a:ln>
                <a:solidFill>
                  <a:schemeClr val="tx1"/>
                </a:solidFill>
                <a:effectLst/>
                <a:uLnTx/>
                <a:uFillTx/>
                <a:latin typeface="Courier New" pitchFamily="49" charset="0"/>
                <a:ea typeface="宋体" pitchFamily="2" charset="-122"/>
                <a:cs typeface="Courier New" pitchFamily="49" charset="0"/>
              </a:rPr>
              <a:t>ps</a:t>
            </a:r>
            <a:r>
              <a:rPr kumimoji="0" lang="en-US" altLang="zh-CN" sz="1100" b="0" i="0" u="none" strike="noStrike" kern="0" cap="none" spc="0" normalizeH="0" baseline="0" noProof="0" dirty="0" smtClean="0">
                <a:ln>
                  <a:noFill/>
                </a:ln>
                <a:solidFill>
                  <a:schemeClr val="tx1"/>
                </a:solidFill>
                <a:effectLst/>
                <a:uLnTx/>
                <a:uFillTx/>
                <a:latin typeface="Courier New" pitchFamily="49" charset="0"/>
                <a:ea typeface="宋体" pitchFamily="2" charset="-122"/>
                <a:cs typeface="Courier New" pitchFamily="49" charset="0"/>
              </a:rPr>
              <a:t> = </a:t>
            </a:r>
            <a:r>
              <a:rPr lang="en-US" altLang="zh-CN" sz="1100" kern="0" dirty="0" err="1" smtClean="0">
                <a:latin typeface="Courier New" pitchFamily="49" charset="0"/>
                <a:cs typeface="Courier New" pitchFamily="49" charset="0"/>
              </a:rPr>
              <a:t>conn</a:t>
            </a:r>
            <a:r>
              <a:rPr kumimoji="0" lang="en-US" altLang="zh-CN" sz="1100" b="0" i="0" u="none" strike="noStrike" kern="0" cap="none" spc="0" normalizeH="0" baseline="0" noProof="0" dirty="0" smtClean="0">
                <a:ln>
                  <a:noFill/>
                </a:ln>
                <a:solidFill>
                  <a:schemeClr val="tx1"/>
                </a:solidFill>
                <a:effectLst/>
                <a:uLnTx/>
                <a:uFillTx/>
                <a:latin typeface="Courier New" pitchFamily="49" charset="0"/>
                <a:ea typeface="宋体" pitchFamily="2" charset="-122"/>
                <a:cs typeface="Courier New" pitchFamily="49" charset="0"/>
              </a:rPr>
              <a:t>.</a:t>
            </a:r>
            <a:r>
              <a:rPr kumimoji="0" lang="en-US" altLang="zh-CN" sz="1100" b="0" i="0" u="none" strike="noStrike" kern="0" cap="none" spc="0" normalizeH="0" baseline="0" noProof="0" dirty="0" err="1" smtClean="0">
                <a:ln>
                  <a:noFill/>
                </a:ln>
                <a:solidFill>
                  <a:schemeClr val="tx1"/>
                </a:solidFill>
                <a:effectLst/>
                <a:uLnTx/>
                <a:uFillTx/>
                <a:latin typeface="Courier New" pitchFamily="49" charset="0"/>
                <a:ea typeface="宋体" pitchFamily="2" charset="-122"/>
                <a:cs typeface="Courier New" pitchFamily="49" charset="0"/>
              </a:rPr>
              <a:t>prepareStatement</a:t>
            </a:r>
            <a:r>
              <a:rPr kumimoji="0" lang="en-US" altLang="zh-CN" sz="1100" b="0" i="0" u="none" strike="noStrike" kern="0" cap="none" spc="0" normalizeH="0" baseline="0" noProof="0" dirty="0" smtClean="0">
                <a:ln>
                  <a:noFill/>
                </a:ln>
                <a:solidFill>
                  <a:schemeClr val="tx1"/>
                </a:solidFill>
                <a:effectLst/>
                <a:uLnTx/>
                <a:uFillTx/>
                <a:latin typeface="Courier New" pitchFamily="49" charset="0"/>
                <a:ea typeface="宋体" pitchFamily="2" charset="-122"/>
                <a:cs typeface="Courier New" pitchFamily="49" charset="0"/>
              </a:rPr>
              <a:t>(</a:t>
            </a:r>
            <a:r>
              <a:rPr kumimoji="0" lang="en-US" altLang="zh-CN" sz="1100" b="0" i="0" u="none" strike="noStrike" kern="0" cap="none" spc="0" normalizeH="0" baseline="0" noProof="0" dirty="0" smtClean="0">
                <a:ln>
                  <a:noFill/>
                </a:ln>
                <a:solidFill>
                  <a:srgbClr val="2A00FF"/>
                </a:solidFill>
                <a:effectLst/>
                <a:uLnTx/>
                <a:uFillTx/>
                <a:latin typeface="Courier New" pitchFamily="49" charset="0"/>
                <a:ea typeface="宋体" pitchFamily="2" charset="-122"/>
                <a:cs typeface="Courier New" pitchFamily="49" charset="0"/>
              </a:rPr>
              <a:t>“select * from t_item t where t</a:t>
            </a:r>
            <a:r>
              <a:rPr lang="en-US" altLang="zh-CN" sz="1100" kern="0" dirty="0" smtClean="0">
                <a:solidFill>
                  <a:srgbClr val="2A00FF"/>
                </a:solidFill>
                <a:latin typeface="Courier New" pitchFamily="49" charset="0"/>
                <a:cs typeface="Courier New" pitchFamily="49" charset="0"/>
              </a:rPr>
              <a:t>.</a:t>
            </a:r>
            <a:r>
              <a:rPr kumimoji="0" lang="en-US" altLang="zh-CN" sz="1100" b="0" i="0" u="none" strike="noStrike" kern="0" cap="none" spc="0" normalizeH="0" baseline="0" noProof="0" dirty="0" smtClean="0">
                <a:ln>
                  <a:noFill/>
                </a:ln>
                <a:solidFill>
                  <a:srgbClr val="2A00FF"/>
                </a:solidFill>
                <a:effectLst/>
                <a:uLnTx/>
                <a:uFillTx/>
                <a:latin typeface="Courier New" pitchFamily="49" charset="0"/>
                <a:ea typeface="宋体" pitchFamily="2" charset="-122"/>
                <a:cs typeface="Courier New" pitchFamily="49" charset="0"/>
              </a:rPr>
              <a:t>owner = ?</a:t>
            </a:r>
            <a:r>
              <a:rPr kumimoji="0" lang="en-US" altLang="zh-CN" sz="1100" b="0" i="0" u="none" strike="noStrike" kern="0" cap="none" spc="0" normalizeH="0" noProof="0" dirty="0" smtClean="0">
                <a:ln>
                  <a:noFill/>
                </a:ln>
                <a:solidFill>
                  <a:srgbClr val="2A00FF"/>
                </a:solidFill>
                <a:effectLst/>
                <a:uLnTx/>
                <a:uFillTx/>
                <a:latin typeface="Courier New" pitchFamily="49" charset="0"/>
                <a:ea typeface="宋体" pitchFamily="2" charset="-122"/>
                <a:cs typeface="Courier New" pitchFamily="49" charset="0"/>
              </a:rPr>
              <a:t> </a:t>
            </a:r>
            <a:r>
              <a:rPr kumimoji="0" lang="en-US" altLang="zh-CN" sz="1100" b="0" i="0" u="none" strike="noStrike" kern="0" cap="none" spc="0" normalizeH="0" baseline="0" noProof="0" dirty="0" smtClean="0">
                <a:ln>
                  <a:noFill/>
                </a:ln>
                <a:solidFill>
                  <a:srgbClr val="2A00FF"/>
                </a:solidFill>
                <a:effectLst/>
                <a:uLnTx/>
                <a:uFillTx/>
                <a:latin typeface="Courier New" pitchFamily="49" charset="0"/>
                <a:ea typeface="宋体" pitchFamily="2" charset="-122"/>
                <a:cs typeface="Courier New" pitchFamily="49" charset="0"/>
              </a:rPr>
              <a:t>and </a:t>
            </a:r>
            <a:r>
              <a:rPr kumimoji="0" lang="en-US" altLang="zh-CN" sz="1100" b="0" i="0" u="none" strike="noStrike" kern="0" cap="none" spc="0" normalizeH="0" baseline="0" noProof="0" dirty="0" err="1" smtClean="0">
                <a:ln>
                  <a:noFill/>
                </a:ln>
                <a:solidFill>
                  <a:srgbClr val="2A00FF"/>
                </a:solidFill>
                <a:effectLst/>
                <a:uLnTx/>
                <a:uFillTx/>
                <a:latin typeface="Courier New" pitchFamily="49" charset="0"/>
                <a:ea typeface="宋体" pitchFamily="2" charset="-122"/>
                <a:cs typeface="Courier New" pitchFamily="49" charset="0"/>
              </a:rPr>
              <a:t>t.itemName</a:t>
            </a:r>
            <a:r>
              <a:rPr kumimoji="0" lang="en-US" altLang="zh-CN" sz="1100" b="0" i="0" u="none" strike="noStrike" kern="0" cap="none" spc="0" normalizeH="0" baseline="0" noProof="0" dirty="0" smtClean="0">
                <a:ln>
                  <a:noFill/>
                </a:ln>
                <a:solidFill>
                  <a:srgbClr val="2A00FF"/>
                </a:solidFill>
                <a:effectLst/>
                <a:uLnTx/>
                <a:uFillTx/>
                <a:latin typeface="Courier New" pitchFamily="49" charset="0"/>
                <a:ea typeface="宋体" pitchFamily="2" charset="-122"/>
                <a:cs typeface="Courier New" pitchFamily="49" charset="0"/>
              </a:rPr>
              <a:t> = ?"</a:t>
            </a:r>
            <a:r>
              <a:rPr kumimoji="0" lang="en-US" altLang="zh-CN" sz="1100" b="0" i="0" u="none" strike="noStrike" kern="0" cap="none" spc="0" normalizeH="0" baseline="0" noProof="0" dirty="0" smtClean="0">
                <a:ln>
                  <a:noFill/>
                </a:ln>
                <a:solidFill>
                  <a:schemeClr val="tx1"/>
                </a:solidFill>
                <a:effectLst/>
                <a:uLnTx/>
                <a:uFillTx/>
                <a:latin typeface="Courier New" pitchFamily="49" charset="0"/>
                <a:ea typeface="宋体" pitchFamily="2" charset="-122"/>
                <a:cs typeface="Courier New"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0" cap="none" spc="0" normalizeH="0" baseline="0" noProof="0" dirty="0" err="1" smtClean="0">
                <a:ln>
                  <a:noFill/>
                </a:ln>
                <a:solidFill>
                  <a:schemeClr val="tx1"/>
                </a:solidFill>
                <a:effectLst/>
                <a:uLnTx/>
                <a:uFillTx/>
                <a:latin typeface="Courier New" pitchFamily="49" charset="0"/>
                <a:ea typeface="宋体" pitchFamily="2" charset="-122"/>
                <a:cs typeface="Courier New" pitchFamily="49" charset="0"/>
              </a:rPr>
              <a:t>ps.setString</a:t>
            </a:r>
            <a:r>
              <a:rPr kumimoji="0" lang="en-US" altLang="zh-CN" sz="1100" b="0" i="0" u="none" strike="noStrike" kern="0" cap="none" spc="0" normalizeH="0" baseline="0" noProof="0" dirty="0" smtClean="0">
                <a:ln>
                  <a:noFill/>
                </a:ln>
                <a:solidFill>
                  <a:schemeClr val="tx1"/>
                </a:solidFill>
                <a:effectLst/>
                <a:uLnTx/>
                <a:uFillTx/>
                <a:latin typeface="Courier New" pitchFamily="49" charset="0"/>
                <a:ea typeface="宋体" pitchFamily="2" charset="-122"/>
                <a:cs typeface="Courier New" pitchFamily="49" charset="0"/>
              </a:rPr>
              <a:t>(1, userName);</a:t>
            </a:r>
          </a:p>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CN" sz="1100" kern="0" dirty="0" err="1" smtClean="0">
                <a:latin typeface="Courier New" pitchFamily="49" charset="0"/>
                <a:cs typeface="Courier New" pitchFamily="49" charset="0"/>
              </a:rPr>
              <a:t>ps.setString</a:t>
            </a:r>
            <a:r>
              <a:rPr lang="en-US" altLang="zh-CN" sz="1100" kern="0" dirty="0" smtClean="0">
                <a:latin typeface="Courier New" pitchFamily="49" charset="0"/>
                <a:cs typeface="Courier New" pitchFamily="49" charset="0"/>
              </a:rPr>
              <a:t>(2, itemName);</a:t>
            </a:r>
            <a:endParaRPr kumimoji="0" lang="en-US" altLang="zh-CN" sz="1100" b="0" i="0" u="none" strike="noStrike" kern="0" cap="none" spc="0" normalizeH="0" baseline="0" noProof="0" dirty="0" smtClean="0">
              <a:ln>
                <a:noFill/>
              </a:ln>
              <a:solidFill>
                <a:schemeClr val="tx1"/>
              </a:solidFill>
              <a:effectLst/>
              <a:uLnTx/>
              <a:uFillTx/>
              <a:latin typeface="Courier New" pitchFamily="49" charset="0"/>
              <a:ea typeface="宋体" pitchFamily="2" charset="-122"/>
              <a:cs typeface="Courier New"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CN" sz="1100" kern="0" dirty="0" smtClean="0">
                <a:latin typeface="Courier New" pitchFamily="49" charset="0"/>
                <a:cs typeface="Courier New" pitchFamily="49" charset="0"/>
              </a:rPr>
              <a:t>ResultSet rs = </a:t>
            </a:r>
            <a:r>
              <a:rPr lang="en-US" altLang="zh-CN" sz="1100" kern="0" dirty="0" err="1" smtClean="0">
                <a:latin typeface="Courier New" pitchFamily="49" charset="0"/>
                <a:cs typeface="Courier New" pitchFamily="49" charset="0"/>
              </a:rPr>
              <a:t>ps.executeQuery</a:t>
            </a:r>
            <a:r>
              <a:rPr lang="en-US" altLang="zh-CN" sz="1100" kern="0" dirty="0" smtClean="0">
                <a:latin typeface="Courier New" pitchFamily="49" charset="0"/>
                <a:cs typeface="Courier New" pitchFamily="49" charset="0"/>
              </a:rPr>
              <a:t>();</a:t>
            </a:r>
            <a:endParaRPr kumimoji="0" lang="en-US" altLang="zh-CN" sz="1100" b="0" i="0" u="none" strike="noStrike" kern="0" cap="none" spc="0" normalizeH="0" baseline="0" noProof="0" dirty="0" smtClean="0">
              <a:ln>
                <a:noFill/>
              </a:ln>
              <a:solidFill>
                <a:schemeClr val="tx1"/>
              </a:solidFill>
              <a:effectLst/>
              <a:uLnTx/>
              <a:uFillTx/>
              <a:latin typeface="Arial" pitchFamily="34" charset="0"/>
              <a:ea typeface="宋体" pitchFamily="2" charset="-122"/>
              <a:cs typeface="宋体" pitchFamily="2" charset="-122"/>
            </a:endParaRPr>
          </a:p>
        </p:txBody>
      </p:sp>
      <p:sp>
        <p:nvSpPr>
          <p:cNvPr id="7" name="下箭头 6"/>
          <p:cNvSpPr/>
          <p:nvPr/>
        </p:nvSpPr>
        <p:spPr bwMode="auto">
          <a:xfrm>
            <a:off x="5125750" y="2447281"/>
            <a:ext cx="484632" cy="390006"/>
          </a:xfrm>
          <a:prstGeom prst="downArrow">
            <a:avLst/>
          </a:prstGeom>
          <a:solidFill>
            <a:schemeClr val="accent1">
              <a:lumMod val="75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dirty="0" smtClean="0">
              <a:ln>
                <a:noFill/>
              </a:ln>
              <a:solidFill>
                <a:schemeClr val="tx1"/>
              </a:solidFill>
              <a:effectLst/>
              <a:latin typeface="Arial" charset="0"/>
              <a:ea typeface="SimSun" pitchFamily="2" charset="-122"/>
            </a:endParaRPr>
          </a:p>
        </p:txBody>
      </p:sp>
      <p:sp>
        <p:nvSpPr>
          <p:cNvPr id="8" name="矩形标注 7"/>
          <p:cNvSpPr/>
          <p:nvPr/>
        </p:nvSpPr>
        <p:spPr bwMode="auto">
          <a:xfrm>
            <a:off x="457082" y="1457662"/>
            <a:ext cx="1371718" cy="548640"/>
          </a:xfrm>
          <a:prstGeom prst="wedgeRectCallout">
            <a:avLst>
              <a:gd name="adj1" fmla="val 95667"/>
              <a:gd name="adj2" fmla="val 8161"/>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pPr defTabSz="877888" eaLnBrk="0" hangingPunct="0">
              <a:buNone/>
            </a:pPr>
            <a:r>
              <a:rPr lang="zh-CN" altLang="en-US" sz="1200" dirty="0" smtClean="0">
                <a:latin typeface="微软雅黑" pitchFamily="34" charset="-122"/>
                <a:ea typeface="微软雅黑" pitchFamily="34" charset="-122"/>
              </a:rPr>
              <a:t>参数化的</a:t>
            </a:r>
            <a:r>
              <a:rPr lang="en-US" altLang="zh-CN" sz="1200" dirty="0" smtClean="0">
                <a:latin typeface="微软雅黑" pitchFamily="34" charset="-122"/>
                <a:ea typeface="微软雅黑" pitchFamily="34" charset="-122"/>
              </a:rPr>
              <a:t>HQL</a:t>
            </a:r>
            <a:r>
              <a:rPr lang="zh-CN" altLang="en-US" sz="1200" dirty="0" smtClean="0">
                <a:latin typeface="微软雅黑" pitchFamily="34" charset="-122"/>
                <a:ea typeface="微软雅黑" pitchFamily="34" charset="-122"/>
              </a:rPr>
              <a:t>查询</a:t>
            </a:r>
            <a:endParaRPr lang="zh-CN" altLang="en-US" sz="1200" dirty="0" smtClean="0">
              <a:latin typeface="微软雅黑" pitchFamily="34" charset="-122"/>
              <a:ea typeface="微软雅黑" pitchFamily="34" charset="-122"/>
            </a:endParaRPr>
          </a:p>
        </p:txBody>
      </p:sp>
      <p:sp>
        <p:nvSpPr>
          <p:cNvPr id="9" name="矩形标注 8"/>
          <p:cNvSpPr/>
          <p:nvPr/>
        </p:nvSpPr>
        <p:spPr bwMode="auto">
          <a:xfrm>
            <a:off x="457082" y="3259567"/>
            <a:ext cx="1371718" cy="548640"/>
          </a:xfrm>
          <a:prstGeom prst="wedgeRectCallout">
            <a:avLst>
              <a:gd name="adj1" fmla="val 95667"/>
              <a:gd name="adj2" fmla="val 8161"/>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pPr defTabSz="877888" eaLnBrk="0" hangingPunct="0">
              <a:buNone/>
            </a:pPr>
            <a:r>
              <a:rPr lang="zh-CN" altLang="en-US" sz="1200" dirty="0" smtClean="0">
                <a:latin typeface="微软雅黑" pitchFamily="34" charset="-122"/>
                <a:ea typeface="微软雅黑" pitchFamily="34" charset="-122"/>
              </a:rPr>
              <a:t>参数化的</a:t>
            </a:r>
            <a:r>
              <a:rPr lang="en-US" altLang="zh-CN" sz="1200" dirty="0" smtClean="0">
                <a:latin typeface="微软雅黑" pitchFamily="34" charset="-122"/>
                <a:ea typeface="微软雅黑" pitchFamily="34" charset="-122"/>
              </a:rPr>
              <a:t>SQL</a:t>
            </a:r>
            <a:r>
              <a:rPr lang="zh-CN" altLang="en-US" sz="1200" dirty="0" smtClean="0">
                <a:latin typeface="微软雅黑" pitchFamily="34" charset="-122"/>
                <a:ea typeface="微软雅黑" pitchFamily="34" charset="-122"/>
              </a:rPr>
              <a:t>查询</a:t>
            </a:r>
            <a:endParaRPr lang="zh-CN" altLang="en-US" sz="1200" dirty="0" smtClean="0">
              <a:latin typeface="微软雅黑" pitchFamily="34" charset="-122"/>
              <a:ea typeface="微软雅黑"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错</a:t>
            </a:r>
            <a:r>
              <a:rPr lang="zh-CN" altLang="en-US" dirty="0" smtClean="0"/>
              <a:t>误示例</a:t>
            </a:r>
            <a:r>
              <a:rPr lang="en-US" altLang="zh-CN" dirty="0" smtClean="0"/>
              <a:t>—iBatis SQL</a:t>
            </a:r>
            <a:r>
              <a:rPr lang="zh-CN" altLang="en-US" dirty="0" smtClean="0"/>
              <a:t>映射</a:t>
            </a:r>
            <a:r>
              <a:rPr lang="en-US" altLang="zh-CN" dirty="0" smtClean="0"/>
              <a:t>$</a:t>
            </a:r>
            <a:r>
              <a:rPr lang="zh-CN" altLang="en-US" dirty="0" smtClean="0"/>
              <a:t>传参</a:t>
            </a:r>
            <a:endParaRPr lang="zh-CN" altLang="en-US" dirty="0"/>
          </a:p>
        </p:txBody>
      </p:sp>
      <p:sp>
        <p:nvSpPr>
          <p:cNvPr id="204801" name="Rectangle 1"/>
          <p:cNvSpPr>
            <a:spLocks noChangeArrowheads="1"/>
          </p:cNvSpPr>
          <p:nvPr/>
        </p:nvSpPr>
        <p:spPr bwMode="auto">
          <a:xfrm>
            <a:off x="2232507" y="1535437"/>
            <a:ext cx="6260859" cy="553998"/>
          </a:xfrm>
          <a:prstGeom prst="rect">
            <a:avLst/>
          </a:prstGeom>
          <a:solidFill>
            <a:srgbClr val="D9D9D9"/>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8080"/>
                </a:solidFill>
                <a:effectLst/>
                <a:latin typeface="Courier New" pitchFamily="49" charset="0"/>
                <a:ea typeface="宋体" pitchFamily="2" charset="-122"/>
                <a:cs typeface="Courier New" pitchFamily="49" charset="0"/>
              </a:rPr>
              <a:t>&lt;</a:t>
            </a:r>
            <a:r>
              <a:rPr kumimoji="0" lang="en-US" altLang="zh-CN" sz="1000" b="0" i="0" u="none" strike="noStrike" cap="none" normalizeH="0" baseline="0" dirty="0" smtClean="0">
                <a:ln>
                  <a:noFill/>
                </a:ln>
                <a:solidFill>
                  <a:srgbClr val="3F7F7F"/>
                </a:solidFill>
                <a:effectLst/>
                <a:latin typeface="Courier New" pitchFamily="49" charset="0"/>
                <a:ea typeface="宋体" pitchFamily="2" charset="-122"/>
                <a:cs typeface="Courier New" pitchFamily="49" charset="0"/>
              </a:rPr>
              <a:t>select</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r>
              <a:rPr kumimoji="0" lang="en-US" altLang="zh-CN" sz="1000" b="0" i="0" u="none" strike="noStrike" cap="none" normalizeH="0" baseline="0" dirty="0" smtClean="0">
                <a:ln>
                  <a:noFill/>
                </a:ln>
                <a:solidFill>
                  <a:srgbClr val="7F007F"/>
                </a:solidFill>
                <a:effectLst/>
                <a:latin typeface="Courier New" pitchFamily="49" charset="0"/>
                <a:ea typeface="宋体" pitchFamily="2" charset="-122"/>
                <a:cs typeface="Courier New" pitchFamily="49" charset="0"/>
              </a:rPr>
              <a:t>id</a:t>
            </a:r>
            <a:r>
              <a:rPr kumimoji="0" lang="en-US" altLang="zh-CN" sz="10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000" b="0" i="0" u="none" strike="noStrike" cap="none" normalizeH="0" baseline="0" dirty="0" smtClean="0">
                <a:ln>
                  <a:noFill/>
                </a:ln>
                <a:solidFill>
                  <a:srgbClr val="2A00FF"/>
                </a:solidFill>
                <a:effectLst/>
                <a:latin typeface="Courier New" pitchFamily="49" charset="0"/>
                <a:ea typeface="宋体" pitchFamily="2" charset="-122"/>
                <a:cs typeface="Courier New" pitchFamily="49" charset="0"/>
              </a:rPr>
              <a:t>"getItems"</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r>
              <a:rPr kumimoji="0" lang="en-US" altLang="zh-CN" sz="1000" b="0" i="0" u="none" strike="noStrike" cap="none" normalizeH="0" baseline="0" dirty="0" smtClean="0">
                <a:ln>
                  <a:noFill/>
                </a:ln>
                <a:solidFill>
                  <a:srgbClr val="7F007F"/>
                </a:solidFill>
                <a:effectLst/>
                <a:latin typeface="Courier New" pitchFamily="49" charset="0"/>
                <a:ea typeface="宋体" pitchFamily="2" charset="-122"/>
                <a:cs typeface="Courier New" pitchFamily="49" charset="0"/>
              </a:rPr>
              <a:t>parameterClass</a:t>
            </a:r>
            <a:r>
              <a:rPr kumimoji="0" lang="en-US" altLang="zh-CN" sz="10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000" b="0" i="0" u="none" strike="noStrike" cap="none" normalizeH="0" baseline="0" dirty="0" smtClean="0">
                <a:ln>
                  <a:noFill/>
                </a:ln>
                <a:solidFill>
                  <a:srgbClr val="2A00FF"/>
                </a:solidFill>
                <a:effectLst/>
                <a:latin typeface="Courier New" pitchFamily="49" charset="0"/>
                <a:ea typeface="宋体" pitchFamily="2" charset="-122"/>
                <a:cs typeface="Courier New" pitchFamily="49" charset="0"/>
              </a:rPr>
              <a:t>"MyClass"</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r>
              <a:rPr kumimoji="0" lang="en-US" altLang="zh-CN" sz="1000" b="0" i="0" u="none" strike="noStrike" cap="none" normalizeH="0" baseline="0" dirty="0" smtClean="0">
                <a:ln>
                  <a:noFill/>
                </a:ln>
                <a:solidFill>
                  <a:srgbClr val="7F007F"/>
                </a:solidFill>
                <a:effectLst/>
                <a:latin typeface="Courier New" pitchFamily="49" charset="0"/>
                <a:ea typeface="宋体" pitchFamily="2" charset="-122"/>
                <a:cs typeface="Courier New" pitchFamily="49" charset="0"/>
              </a:rPr>
              <a:t>resultClass</a:t>
            </a:r>
            <a:r>
              <a:rPr kumimoji="0" lang="en-US" altLang="zh-CN" sz="10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000" b="0" i="0" u="none" strike="noStrike" cap="none" normalizeH="0" baseline="0" dirty="0" smtClean="0">
                <a:ln>
                  <a:noFill/>
                </a:ln>
                <a:solidFill>
                  <a:srgbClr val="2A00FF"/>
                </a:solidFill>
                <a:effectLst/>
                <a:latin typeface="Courier New" pitchFamily="49" charset="0"/>
                <a:ea typeface="宋体" pitchFamily="2" charset="-122"/>
                <a:cs typeface="Courier New" pitchFamily="49" charset="0"/>
              </a:rPr>
              <a:t>"items"</a:t>
            </a:r>
            <a:r>
              <a:rPr kumimoji="0" lang="en-US" altLang="zh-CN" sz="1000" b="0" i="0" u="none" strike="noStrike" cap="none" normalizeH="0" baseline="0" dirty="0" smtClean="0">
                <a:ln>
                  <a:noFill/>
                </a:ln>
                <a:solidFill>
                  <a:srgbClr val="008080"/>
                </a:solidFill>
                <a:effectLst/>
                <a:latin typeface="Courier New" pitchFamily="49" charset="0"/>
                <a:ea typeface="宋体" pitchFamily="2" charset="-122"/>
                <a:cs typeface="Courier New" pitchFamily="49" charset="0"/>
              </a:rPr>
              <a:t>&gt;</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000" dirty="0" smtClean="0">
                <a:solidFill>
                  <a:srgbClr val="000000"/>
                </a:solidFill>
                <a:latin typeface="Courier New" pitchFamily="49" charset="0"/>
                <a:cs typeface="Courier New" pitchFamily="49" charset="0"/>
              </a:rPr>
              <a:t> </a:t>
            </a:r>
            <a:r>
              <a:rPr lang="en-US" altLang="zh-CN" sz="1000" dirty="0" smtClean="0">
                <a:solidFill>
                  <a:srgbClr val="000000"/>
                </a:solidFill>
                <a:latin typeface="Courier New" pitchFamily="49" charset="0"/>
                <a:cs typeface="Courier New" pitchFamily="49" charset="0"/>
              </a:rPr>
              <a:t>  </a:t>
            </a:r>
            <a:r>
              <a:rPr kumimoji="0" lang="en-US" altLang="zh-CN" sz="10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SELECT * FROM t_item WHERE owner = ‘$userName</a:t>
            </a:r>
            <a:r>
              <a:rPr lang="en-US" altLang="zh-CN" sz="1000" dirty="0" smtClean="0">
                <a:solidFill>
                  <a:srgbClr val="000000"/>
                </a:solidFill>
                <a:latin typeface="Courier New" pitchFamily="49" charset="0"/>
                <a:cs typeface="Courier New" pitchFamily="49" charset="0"/>
              </a:rPr>
              <a:t>$’</a:t>
            </a:r>
            <a:r>
              <a:rPr kumimoji="0" lang="en-US" altLang="zh-CN" sz="10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AND itemName = '$itemName$'</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8080"/>
                </a:solidFill>
                <a:effectLst/>
                <a:latin typeface="Courier New" pitchFamily="49" charset="0"/>
                <a:ea typeface="宋体" pitchFamily="2" charset="-122"/>
                <a:cs typeface="Courier New" pitchFamily="49" charset="0"/>
              </a:rPr>
              <a:t>&lt;/</a:t>
            </a:r>
            <a:r>
              <a:rPr kumimoji="0" lang="en-US" altLang="zh-CN" sz="1000" b="0" i="0" u="none" strike="noStrike" cap="none" normalizeH="0" baseline="0" dirty="0" smtClean="0">
                <a:ln>
                  <a:noFill/>
                </a:ln>
                <a:solidFill>
                  <a:srgbClr val="3F7F7F"/>
                </a:solidFill>
                <a:effectLst/>
                <a:latin typeface="Courier New" pitchFamily="49" charset="0"/>
                <a:ea typeface="宋体" pitchFamily="2" charset="-122"/>
                <a:cs typeface="Courier New" pitchFamily="49" charset="0"/>
              </a:rPr>
              <a:t>select</a:t>
            </a:r>
            <a:r>
              <a:rPr kumimoji="0" lang="en-US" altLang="zh-CN" sz="1000" b="0" i="0" u="none" strike="noStrike" cap="none" normalizeH="0" baseline="0" dirty="0" smtClean="0">
                <a:ln>
                  <a:noFill/>
                </a:ln>
                <a:solidFill>
                  <a:srgbClr val="008080"/>
                </a:solidFill>
                <a:effectLst/>
                <a:latin typeface="Courier New" pitchFamily="49" charset="0"/>
                <a:ea typeface="宋体" pitchFamily="2" charset="-122"/>
                <a:cs typeface="Courier New" pitchFamily="49" charset="0"/>
              </a:rPr>
              <a:t>&gt;</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204803" name="Rectangle 3"/>
          <p:cNvSpPr>
            <a:spLocks noChangeArrowheads="1"/>
          </p:cNvSpPr>
          <p:nvPr/>
        </p:nvSpPr>
        <p:spPr bwMode="auto">
          <a:xfrm>
            <a:off x="2243265" y="2793716"/>
            <a:ext cx="6260859" cy="861774"/>
          </a:xfrm>
          <a:prstGeom prst="rect">
            <a:avLst/>
          </a:prstGeom>
          <a:solidFill>
            <a:srgbClr val="D9D9D9"/>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eaLnBrk="0" hangingPunct="0"/>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String sqlString = </a:t>
            </a:r>
            <a:r>
              <a:rPr kumimoji="0" lang="en-US" altLang="zh-CN" sz="1000" b="0" i="0" u="none" strike="noStrike" cap="none" normalizeH="0" baseline="0" dirty="0" smtClean="0">
                <a:ln>
                  <a:noFill/>
                </a:ln>
                <a:solidFill>
                  <a:srgbClr val="2A00FF"/>
                </a:solidFill>
                <a:effectLst/>
                <a:latin typeface="Courier New" pitchFamily="49" charset="0"/>
                <a:ea typeface="宋体" pitchFamily="2" charset="-122"/>
                <a:cs typeface="Courier New" pitchFamily="49" charset="0"/>
              </a:rPr>
              <a:t>"SELECT * FROM t_item WHERE owner</a:t>
            </a:r>
            <a:r>
              <a:rPr lang="en-US" altLang="zh-CN" sz="1000" dirty="0" smtClean="0">
                <a:solidFill>
                  <a:srgbClr val="2A00FF"/>
                </a:solidFill>
                <a:latin typeface="Courier New" pitchFamily="49" charset="0"/>
                <a:cs typeface="Courier New" pitchFamily="49" charset="0"/>
              </a:rPr>
              <a:t>='" </a:t>
            </a:r>
            <a:r>
              <a:rPr lang="en-US" altLang="zh-CN" sz="1000" dirty="0" smtClean="0">
                <a:latin typeface="Courier New" pitchFamily="49" charset="0"/>
                <a:cs typeface="Courier New" pitchFamily="49" charset="0"/>
              </a:rPr>
              <a:t>+</a:t>
            </a:r>
            <a:r>
              <a:rPr lang="en-US" altLang="zh-CN" sz="1000" dirty="0" smtClean="0">
                <a:solidFill>
                  <a:srgbClr val="2A00FF"/>
                </a:solidFill>
                <a:latin typeface="Courier New" pitchFamily="49" charset="0"/>
                <a:cs typeface="Courier New" pitchFamily="49" charset="0"/>
              </a:rPr>
              <a:t> </a:t>
            </a:r>
            <a:r>
              <a:rPr lang="en-US" altLang="zh-CN" sz="1000" dirty="0" smtClean="0">
                <a:latin typeface="Courier New" pitchFamily="49" charset="0"/>
                <a:cs typeface="Courier New" pitchFamily="49" charset="0"/>
              </a:rPr>
              <a:t>myClassObj.getUserName</a:t>
            </a:r>
            <a:r>
              <a:rPr lang="en-US" altLang="zh-CN" sz="1000" dirty="0" smtClean="0">
                <a:latin typeface="Courier New" pitchFamily="49" charset="0"/>
                <a:cs typeface="Courier New" pitchFamily="49" charset="0"/>
              </a:rPr>
              <a:t>() </a:t>
            </a:r>
            <a:r>
              <a:rPr lang="en-US" altLang="zh-CN" sz="1000" dirty="0" smtClean="0">
                <a:latin typeface="Courier New" pitchFamily="49" charset="0"/>
                <a:cs typeface="Courier New" pitchFamily="49" charset="0"/>
              </a:rPr>
              <a:t>+ </a:t>
            </a:r>
            <a:r>
              <a:rPr lang="en-US" altLang="zh-CN" sz="1000" dirty="0" smtClean="0">
                <a:solidFill>
                  <a:srgbClr val="2A00FF"/>
                </a:solidFill>
                <a:latin typeface="Courier New" pitchFamily="49" charset="0"/>
                <a:cs typeface="Courier New" pitchFamily="49" charset="0"/>
              </a:rPr>
              <a:t>"'</a:t>
            </a:r>
            <a:r>
              <a:rPr lang="en-US" altLang="zh-CN" sz="1000" dirty="0" smtClean="0">
                <a:latin typeface="Courier New" pitchFamily="49" charset="0"/>
                <a:cs typeface="Courier New" pitchFamily="49" charset="0"/>
              </a:rPr>
              <a:t> </a:t>
            </a:r>
            <a:r>
              <a:rPr kumimoji="0" lang="en-US" altLang="zh-CN" sz="1000" b="0" i="0" u="none" strike="noStrike" cap="none" normalizeH="0" baseline="0" dirty="0" smtClean="0">
                <a:ln>
                  <a:noFill/>
                </a:ln>
                <a:solidFill>
                  <a:srgbClr val="2A00FF"/>
                </a:solidFill>
                <a:effectLst/>
                <a:latin typeface="Courier New" pitchFamily="49" charset="0"/>
                <a:ea typeface="宋体" pitchFamily="2" charset="-122"/>
                <a:cs typeface="Courier New" pitchFamily="49" charset="0"/>
              </a:rPr>
              <a:t>AND itemName='" </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a:t>
            </a:r>
            <a:r>
              <a:rPr kumimoji="0" lang="en-US" altLang="zh-CN" sz="1000" b="0" i="0" u="none" strike="noStrike" cap="none" normalizeH="0" baseline="0" dirty="0" smtClean="0">
                <a:ln>
                  <a:noFill/>
                </a:ln>
                <a:solidFill>
                  <a:srgbClr val="2A00FF"/>
                </a:solidFill>
                <a:effectLst/>
                <a:latin typeface="Courier New" pitchFamily="49" charset="0"/>
                <a:ea typeface="宋体" pitchFamily="2" charset="-122"/>
                <a:cs typeface="Courier New" pitchFamily="49" charset="0"/>
              </a:rPr>
              <a:t> </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myClassObj.getItemName() + </a:t>
            </a:r>
            <a:r>
              <a:rPr kumimoji="0" lang="en-US" altLang="zh-CN" sz="1000" b="0" i="0" u="none" strike="noStrike" cap="none" normalizeH="0" baseline="0" dirty="0" smtClean="0">
                <a:ln>
                  <a:noFill/>
                </a:ln>
                <a:solidFill>
                  <a:srgbClr val="2A00FF"/>
                </a:solidFill>
                <a:effectLst/>
                <a:latin typeface="Courier New" pitchFamily="49" charset="0"/>
                <a:ea typeface="宋体" pitchFamily="2" charset="-122"/>
                <a:cs typeface="Courier New" pitchFamily="49" charset="0"/>
              </a:rPr>
              <a:t>"'"</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PreparedStatement stmt = connection.prepareStatement(sqlString);</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ResultSet rs = stmt.executeQuery();</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 ... convert results set to Item objects</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10" name="下箭头 9"/>
          <p:cNvSpPr/>
          <p:nvPr/>
        </p:nvSpPr>
        <p:spPr bwMode="auto">
          <a:xfrm>
            <a:off x="5136508" y="2267142"/>
            <a:ext cx="484632" cy="390006"/>
          </a:xfrm>
          <a:prstGeom prst="downArrow">
            <a:avLst/>
          </a:prstGeom>
          <a:solidFill>
            <a:schemeClr val="accent1">
              <a:lumMod val="75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dirty="0" smtClean="0">
              <a:ln>
                <a:noFill/>
              </a:ln>
              <a:solidFill>
                <a:schemeClr val="tx1"/>
              </a:solidFill>
              <a:effectLst/>
              <a:latin typeface="Arial" charset="0"/>
              <a:ea typeface="SimSun" pitchFamily="2" charset="-122"/>
            </a:endParaRPr>
          </a:p>
        </p:txBody>
      </p:sp>
      <p:sp>
        <p:nvSpPr>
          <p:cNvPr id="11" name="矩形标注 10"/>
          <p:cNvSpPr/>
          <p:nvPr/>
        </p:nvSpPr>
        <p:spPr bwMode="auto">
          <a:xfrm>
            <a:off x="489356" y="1745178"/>
            <a:ext cx="1371718" cy="1191659"/>
          </a:xfrm>
          <a:prstGeom prst="wedgeRectCallout">
            <a:avLst>
              <a:gd name="adj1" fmla="val 93315"/>
              <a:gd name="adj2" fmla="val 10787"/>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pPr defTabSz="877888" eaLnBrk="0" hangingPunct="0">
              <a:buNone/>
            </a:pPr>
            <a:r>
              <a:rPr lang="zh-CN" altLang="en-US" sz="1200" dirty="0" smtClean="0">
                <a:latin typeface="微软雅黑" pitchFamily="34" charset="-122"/>
                <a:ea typeface="微软雅黑" pitchFamily="34" charset="-122"/>
              </a:rPr>
              <a:t>使用</a:t>
            </a:r>
            <a:r>
              <a:rPr lang="en-US" altLang="zh-CN" sz="12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符号传参等同于拼接的方式构造</a:t>
            </a:r>
            <a:r>
              <a:rPr lang="en-US" altLang="zh-CN" sz="1200" dirty="0" smtClean="0">
                <a:latin typeface="微软雅黑" pitchFamily="34" charset="-122"/>
                <a:ea typeface="微软雅黑" pitchFamily="34" charset="-122"/>
              </a:rPr>
              <a:t>SQL</a:t>
            </a:r>
            <a:r>
              <a:rPr lang="zh-CN" altLang="en-US" sz="1200" dirty="0" smtClean="0">
                <a:latin typeface="微软雅黑" pitchFamily="34" charset="-122"/>
                <a:ea typeface="微软雅黑" pitchFamily="34" charset="-122"/>
              </a:rPr>
              <a:t>语句，若数据未经正确校验则</a:t>
            </a:r>
            <a:r>
              <a:rPr lang="zh-CN" altLang="en-US" sz="1200" dirty="0" smtClean="0">
                <a:latin typeface="微软雅黑" pitchFamily="34" charset="-122"/>
                <a:ea typeface="微软雅黑" pitchFamily="34" charset="-122"/>
              </a:rPr>
              <a:t>有</a:t>
            </a:r>
            <a:r>
              <a:rPr lang="en-US" altLang="zh-CN" sz="1200" dirty="0" smtClean="0">
                <a:latin typeface="微软雅黑" pitchFamily="34" charset="-122"/>
                <a:ea typeface="微软雅黑" pitchFamily="34" charset="-122"/>
              </a:rPr>
              <a:t>SQL</a:t>
            </a:r>
            <a:r>
              <a:rPr lang="zh-CN" altLang="en-US" sz="1200" dirty="0" smtClean="0">
                <a:latin typeface="微软雅黑" pitchFamily="34" charset="-122"/>
                <a:ea typeface="微软雅黑" pitchFamily="34" charset="-122"/>
              </a:rPr>
              <a:t>注入的风险</a:t>
            </a:r>
            <a:endParaRPr lang="zh-CN" altLang="en-US" sz="1200" dirty="0" smtClean="0">
              <a:latin typeface="微软雅黑" pitchFamily="34" charset="-122"/>
              <a:ea typeface="微软雅黑"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正确示例</a:t>
            </a:r>
            <a:r>
              <a:rPr lang="en-US" altLang="zh-CN" dirty="0" smtClean="0"/>
              <a:t>—iBatis </a:t>
            </a:r>
            <a:r>
              <a:rPr lang="en-US" altLang="zh-CN" dirty="0" smtClean="0"/>
              <a:t>SQL</a:t>
            </a:r>
            <a:r>
              <a:rPr lang="zh-CN" altLang="en-US" dirty="0" smtClean="0"/>
              <a:t>映</a:t>
            </a:r>
            <a:r>
              <a:rPr lang="zh-CN" altLang="en-US" dirty="0" smtClean="0"/>
              <a:t>射</a:t>
            </a:r>
            <a:r>
              <a:rPr lang="en-US" altLang="zh-CN" dirty="0" smtClean="0"/>
              <a:t>#</a:t>
            </a:r>
            <a:r>
              <a:rPr lang="zh-CN" altLang="en-US" dirty="0" smtClean="0"/>
              <a:t>传参</a:t>
            </a:r>
            <a:endParaRPr lang="zh-CN" altLang="en-US" dirty="0"/>
          </a:p>
        </p:txBody>
      </p:sp>
      <p:sp>
        <p:nvSpPr>
          <p:cNvPr id="206849" name="Rectangle 1"/>
          <p:cNvSpPr>
            <a:spLocks noChangeArrowheads="1"/>
          </p:cNvSpPr>
          <p:nvPr/>
        </p:nvSpPr>
        <p:spPr bwMode="auto">
          <a:xfrm>
            <a:off x="2441989" y="1386168"/>
            <a:ext cx="5916704" cy="553998"/>
          </a:xfrm>
          <a:prstGeom prst="rect">
            <a:avLst/>
          </a:prstGeom>
          <a:solidFill>
            <a:srgbClr val="D9D9D9"/>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8080"/>
                </a:solidFill>
                <a:effectLst/>
                <a:latin typeface="Courier New" pitchFamily="49" charset="0"/>
                <a:ea typeface="宋体" pitchFamily="2" charset="-122"/>
                <a:cs typeface="Courier New" pitchFamily="49" charset="0"/>
              </a:rPr>
              <a:t>&lt;</a:t>
            </a:r>
            <a:r>
              <a:rPr kumimoji="0" lang="en-US" altLang="zh-CN" sz="1000" b="0" i="0" u="none" strike="noStrike" cap="none" normalizeH="0" baseline="0" dirty="0" smtClean="0">
                <a:ln>
                  <a:noFill/>
                </a:ln>
                <a:solidFill>
                  <a:srgbClr val="3F7F7F"/>
                </a:solidFill>
                <a:effectLst/>
                <a:latin typeface="Courier New" pitchFamily="49" charset="0"/>
                <a:ea typeface="宋体" pitchFamily="2" charset="-122"/>
                <a:cs typeface="Courier New" pitchFamily="49" charset="0"/>
              </a:rPr>
              <a:t>select</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r>
              <a:rPr kumimoji="0" lang="en-US" altLang="zh-CN" sz="1000" b="0" i="0" u="none" strike="noStrike" cap="none" normalizeH="0" baseline="0" dirty="0" smtClean="0">
                <a:ln>
                  <a:noFill/>
                </a:ln>
                <a:solidFill>
                  <a:srgbClr val="7F007F"/>
                </a:solidFill>
                <a:effectLst/>
                <a:latin typeface="Courier New" pitchFamily="49" charset="0"/>
                <a:ea typeface="宋体" pitchFamily="2" charset="-122"/>
                <a:cs typeface="Courier New" pitchFamily="49" charset="0"/>
              </a:rPr>
              <a:t>id</a:t>
            </a:r>
            <a:r>
              <a:rPr kumimoji="0" lang="en-US" altLang="zh-CN" sz="10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000" b="0" i="0" u="none" strike="noStrike" cap="none" normalizeH="0" baseline="0" dirty="0" smtClean="0">
                <a:ln>
                  <a:noFill/>
                </a:ln>
                <a:solidFill>
                  <a:srgbClr val="2A00FF"/>
                </a:solidFill>
                <a:effectLst/>
                <a:latin typeface="Courier New" pitchFamily="49" charset="0"/>
                <a:ea typeface="宋体" pitchFamily="2" charset="-122"/>
                <a:cs typeface="Courier New" pitchFamily="49" charset="0"/>
              </a:rPr>
              <a:t>"getItems"</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r>
              <a:rPr kumimoji="0" lang="en-US" altLang="zh-CN" sz="1000" b="0" i="0" u="none" strike="noStrike" cap="none" normalizeH="0" baseline="0" dirty="0" smtClean="0">
                <a:ln>
                  <a:noFill/>
                </a:ln>
                <a:solidFill>
                  <a:srgbClr val="7F007F"/>
                </a:solidFill>
                <a:effectLst/>
                <a:latin typeface="Courier New" pitchFamily="49" charset="0"/>
                <a:ea typeface="宋体" pitchFamily="2" charset="-122"/>
                <a:cs typeface="Courier New" pitchFamily="49" charset="0"/>
              </a:rPr>
              <a:t>parameterClass</a:t>
            </a:r>
            <a:r>
              <a:rPr kumimoji="0" lang="en-US" altLang="zh-CN" sz="10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000" b="0" i="0" u="none" strike="noStrike" cap="none" normalizeH="0" baseline="0" dirty="0" smtClean="0">
                <a:ln>
                  <a:noFill/>
                </a:ln>
                <a:solidFill>
                  <a:srgbClr val="2A00FF"/>
                </a:solidFill>
                <a:effectLst/>
                <a:latin typeface="Courier New" pitchFamily="49" charset="0"/>
                <a:ea typeface="宋体" pitchFamily="2" charset="-122"/>
                <a:cs typeface="Courier New" pitchFamily="49" charset="0"/>
              </a:rPr>
              <a:t>"MyClass"</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r>
              <a:rPr kumimoji="0" lang="en-US" altLang="zh-CN" sz="1000" b="0" i="0" u="none" strike="noStrike" cap="none" normalizeH="0" baseline="0" dirty="0" smtClean="0">
                <a:ln>
                  <a:noFill/>
                </a:ln>
                <a:solidFill>
                  <a:srgbClr val="7F007F"/>
                </a:solidFill>
                <a:effectLst/>
                <a:latin typeface="Courier New" pitchFamily="49" charset="0"/>
                <a:ea typeface="宋体" pitchFamily="2" charset="-122"/>
                <a:cs typeface="Courier New" pitchFamily="49" charset="0"/>
              </a:rPr>
              <a:t>resultClass</a:t>
            </a:r>
            <a:r>
              <a:rPr kumimoji="0" lang="en-US" altLang="zh-CN" sz="10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000" b="0" i="0" u="none" strike="noStrike" cap="none" normalizeH="0" baseline="0" dirty="0" smtClean="0">
                <a:ln>
                  <a:noFill/>
                </a:ln>
                <a:solidFill>
                  <a:srgbClr val="2A00FF"/>
                </a:solidFill>
                <a:effectLst/>
                <a:latin typeface="Courier New" pitchFamily="49" charset="0"/>
                <a:ea typeface="宋体" pitchFamily="2" charset="-122"/>
                <a:cs typeface="Courier New" pitchFamily="49" charset="0"/>
              </a:rPr>
              <a:t>"Item"</a:t>
            </a:r>
            <a:r>
              <a:rPr kumimoji="0" lang="en-US" altLang="zh-CN" sz="1000" b="0" i="0" u="none" strike="noStrike" cap="none" normalizeH="0" baseline="0" dirty="0" smtClean="0">
                <a:ln>
                  <a:noFill/>
                </a:ln>
                <a:solidFill>
                  <a:srgbClr val="008080"/>
                </a:solidFill>
                <a:effectLst/>
                <a:latin typeface="Courier New" pitchFamily="49" charset="0"/>
                <a:ea typeface="宋体" pitchFamily="2" charset="-122"/>
                <a:cs typeface="Courier New" pitchFamily="49" charset="0"/>
              </a:rPr>
              <a:t>&gt;</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000" dirty="0" smtClean="0">
                <a:solidFill>
                  <a:srgbClr val="000000"/>
                </a:solidFill>
                <a:latin typeface="Courier New" pitchFamily="49" charset="0"/>
                <a:cs typeface="Courier New" pitchFamily="49" charset="0"/>
              </a:rPr>
              <a:t> </a:t>
            </a:r>
            <a:r>
              <a:rPr lang="en-US" altLang="zh-CN" sz="1000" dirty="0" smtClean="0">
                <a:solidFill>
                  <a:srgbClr val="000000"/>
                </a:solidFill>
                <a:latin typeface="Courier New" pitchFamily="49" charset="0"/>
                <a:cs typeface="Courier New" pitchFamily="49" charset="0"/>
              </a:rPr>
              <a:t> </a:t>
            </a:r>
            <a:r>
              <a:rPr kumimoji="0" lang="en-US" altLang="zh-CN" sz="10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SELECT * FROM t_item WHERE owner = #userName# AND itemName = #itemName#</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8080"/>
                </a:solidFill>
                <a:effectLst/>
                <a:latin typeface="Courier New" pitchFamily="49" charset="0"/>
                <a:ea typeface="宋体" pitchFamily="2" charset="-122"/>
                <a:cs typeface="Courier New" pitchFamily="49" charset="0"/>
              </a:rPr>
              <a:t>&lt;/</a:t>
            </a:r>
            <a:r>
              <a:rPr kumimoji="0" lang="en-US" altLang="zh-CN" sz="1000" b="0" i="0" u="none" strike="noStrike" cap="none" normalizeH="0" baseline="0" dirty="0" smtClean="0">
                <a:ln>
                  <a:noFill/>
                </a:ln>
                <a:solidFill>
                  <a:srgbClr val="3F7F7F"/>
                </a:solidFill>
                <a:effectLst/>
                <a:latin typeface="Courier New" pitchFamily="49" charset="0"/>
                <a:ea typeface="宋体" pitchFamily="2" charset="-122"/>
                <a:cs typeface="Courier New" pitchFamily="49" charset="0"/>
              </a:rPr>
              <a:t>select</a:t>
            </a:r>
            <a:r>
              <a:rPr kumimoji="0" lang="en-US" altLang="zh-CN" sz="1000" b="0" i="0" u="none" strike="noStrike" cap="none" normalizeH="0" baseline="0" dirty="0" smtClean="0">
                <a:ln>
                  <a:noFill/>
                </a:ln>
                <a:solidFill>
                  <a:srgbClr val="008080"/>
                </a:solidFill>
                <a:effectLst/>
                <a:latin typeface="Courier New" pitchFamily="49" charset="0"/>
                <a:ea typeface="宋体" pitchFamily="2" charset="-122"/>
                <a:cs typeface="Courier New" pitchFamily="49" charset="0"/>
              </a:rPr>
              <a:t>&gt;</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206850" name="Rectangle 2"/>
          <p:cNvSpPr>
            <a:spLocks noChangeArrowheads="1"/>
          </p:cNvSpPr>
          <p:nvPr/>
        </p:nvSpPr>
        <p:spPr bwMode="auto">
          <a:xfrm>
            <a:off x="2474264" y="2654003"/>
            <a:ext cx="5916704" cy="1015663"/>
          </a:xfrm>
          <a:prstGeom prst="rect">
            <a:avLst/>
          </a:prstGeom>
          <a:solidFill>
            <a:srgbClr val="D9D9D9"/>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String sqlString = </a:t>
            </a:r>
            <a:r>
              <a:rPr kumimoji="0" lang="en-US" altLang="zh-CN" sz="1000" b="0" i="0" u="none" strike="noStrike" cap="none" normalizeH="0" baseline="0" dirty="0" smtClean="0">
                <a:ln>
                  <a:noFill/>
                </a:ln>
                <a:solidFill>
                  <a:srgbClr val="2A00FF"/>
                </a:solidFill>
                <a:effectLst/>
                <a:latin typeface="Courier New" pitchFamily="49" charset="0"/>
                <a:ea typeface="宋体" pitchFamily="2" charset="-122"/>
                <a:cs typeface="Courier New" pitchFamily="49" charset="0"/>
              </a:rPr>
              <a:t>"SELECT * FROM t_item WHERE owner=? AND itemName=?"</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PreparedStatement stmt = connection.prepareStatement(sqlString);</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stmt.setString(1, myClassObj.getUserName());</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stmt.setString(2, myClassObj.getItemName());</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ResultSet rs = stmt.executeQuery();</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 ... convert results set to Item objects</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6" name="下箭头 5"/>
          <p:cNvSpPr/>
          <p:nvPr/>
        </p:nvSpPr>
        <p:spPr bwMode="auto">
          <a:xfrm>
            <a:off x="5109882" y="2043957"/>
            <a:ext cx="500500" cy="521662"/>
          </a:xfrm>
          <a:prstGeom prst="downArrow">
            <a:avLst/>
          </a:prstGeom>
          <a:solidFill>
            <a:schemeClr val="accent1">
              <a:lumMod val="75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dirty="0" smtClean="0">
              <a:ln>
                <a:noFill/>
              </a:ln>
              <a:solidFill>
                <a:schemeClr val="tx1"/>
              </a:solidFill>
              <a:effectLst/>
              <a:latin typeface="Arial" charset="0"/>
              <a:ea typeface="SimSun" pitchFamily="2" charset="-122"/>
            </a:endParaRPr>
          </a:p>
        </p:txBody>
      </p:sp>
      <p:sp>
        <p:nvSpPr>
          <p:cNvPr id="7" name="矩形标注 6"/>
          <p:cNvSpPr/>
          <p:nvPr/>
        </p:nvSpPr>
        <p:spPr bwMode="auto">
          <a:xfrm>
            <a:off x="489356" y="2043957"/>
            <a:ext cx="1371718" cy="820441"/>
          </a:xfrm>
          <a:prstGeom prst="wedgeRectCallout">
            <a:avLst>
              <a:gd name="adj1" fmla="val 94883"/>
              <a:gd name="adj2" fmla="val -16274"/>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pPr defTabSz="877888" eaLnBrk="0" hangingPunct="0">
              <a:buNone/>
            </a:pPr>
            <a:r>
              <a:rPr lang="zh-CN" altLang="en-US" sz="1200" dirty="0" smtClean="0">
                <a:latin typeface="微软雅黑" pitchFamily="34" charset="-122"/>
                <a:ea typeface="微软雅黑" pitchFamily="34" charset="-122"/>
              </a:rPr>
              <a:t>使用</a:t>
            </a:r>
            <a:r>
              <a:rPr lang="en-US" altLang="zh-CN" sz="12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传</a:t>
            </a:r>
            <a:r>
              <a:rPr lang="zh-CN" altLang="en-US" sz="1200" dirty="0" smtClean="0">
                <a:latin typeface="微软雅黑" pitchFamily="34" charset="-122"/>
                <a:ea typeface="微软雅黑" pitchFamily="34" charset="-122"/>
              </a:rPr>
              <a:t>参才能真正达到将</a:t>
            </a:r>
            <a:r>
              <a:rPr lang="en-US" altLang="zh-CN" sz="1200" dirty="0" smtClean="0">
                <a:latin typeface="微软雅黑" pitchFamily="34" charset="-122"/>
                <a:ea typeface="微软雅黑" pitchFamily="34" charset="-122"/>
              </a:rPr>
              <a:t>SQL</a:t>
            </a:r>
            <a:r>
              <a:rPr lang="zh-CN" altLang="en-US" sz="1200" dirty="0" smtClean="0">
                <a:latin typeface="微软雅黑" pitchFamily="34" charset="-122"/>
                <a:ea typeface="微软雅黑" pitchFamily="34" charset="-122"/>
              </a:rPr>
              <a:t>语</a:t>
            </a:r>
            <a:r>
              <a:rPr lang="zh-CN" altLang="en-US" sz="1200" dirty="0" smtClean="0">
                <a:latin typeface="微软雅黑" pitchFamily="34" charset="-122"/>
                <a:ea typeface="微软雅黑" pitchFamily="34" charset="-122"/>
              </a:rPr>
              <a:t>义逻辑与数据分离的效果</a:t>
            </a:r>
            <a:endParaRPr lang="zh-CN" altLang="en-US" sz="1200" dirty="0" smtClean="0">
              <a:latin typeface="微软雅黑" pitchFamily="34" charset="-122"/>
              <a:ea typeface="微软雅黑"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正反示例</a:t>
            </a:r>
            <a:r>
              <a:rPr lang="en-US" altLang="zh-CN" dirty="0" smtClean="0"/>
              <a:t>—</a:t>
            </a:r>
            <a:r>
              <a:rPr lang="zh-CN" altLang="en-US" dirty="0" smtClean="0"/>
              <a:t>存储过程</a:t>
            </a:r>
            <a:endParaRPr lang="zh-CN" altLang="en-US" dirty="0"/>
          </a:p>
        </p:txBody>
      </p:sp>
      <p:sp>
        <p:nvSpPr>
          <p:cNvPr id="207873" name="Rectangle 1"/>
          <p:cNvSpPr>
            <a:spLocks noChangeArrowheads="1"/>
          </p:cNvSpPr>
          <p:nvPr/>
        </p:nvSpPr>
        <p:spPr bwMode="auto">
          <a:xfrm>
            <a:off x="478598" y="1484341"/>
            <a:ext cx="4184720" cy="1938992"/>
          </a:xfrm>
          <a:prstGeom prst="rect">
            <a:avLst/>
          </a:prstGeom>
          <a:solidFill>
            <a:srgbClr val="D9D9D9"/>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CREATE</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r>
              <a:rPr kumimoji="0" lang="en-US" altLang="zh-CN" sz="10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PROCEDURE</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sp_queryItem</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@userName </a:t>
            </a:r>
            <a:r>
              <a:rPr kumimoji="0" lang="en-US" altLang="zh-CN" sz="1000" b="1" i="0" u="none" strike="noStrike" cap="none" normalizeH="0" baseline="0" dirty="0" err="1" smtClean="0">
                <a:ln>
                  <a:noFill/>
                </a:ln>
                <a:solidFill>
                  <a:srgbClr val="7F0055"/>
                </a:solidFill>
                <a:effectLst/>
                <a:latin typeface="Courier New" pitchFamily="49" charset="0"/>
                <a:ea typeface="宋体" pitchFamily="2" charset="-122"/>
                <a:cs typeface="Courier New" pitchFamily="49" charset="0"/>
              </a:rPr>
              <a:t>varchar</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(50),</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@itemName </a:t>
            </a:r>
            <a:r>
              <a:rPr kumimoji="0" lang="en-US" altLang="zh-CN" sz="1000" b="1" i="0" u="none" strike="noStrike" cap="none" normalizeH="0" baseline="0" dirty="0" err="1" smtClean="0">
                <a:ln>
                  <a:noFill/>
                </a:ln>
                <a:solidFill>
                  <a:srgbClr val="7F0055"/>
                </a:solidFill>
                <a:effectLst/>
                <a:latin typeface="Courier New" pitchFamily="49" charset="0"/>
                <a:ea typeface="宋体" pitchFamily="2" charset="-122"/>
                <a:cs typeface="Courier New" pitchFamily="49" charset="0"/>
              </a:rPr>
              <a:t>varchar</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(50) </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AS</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BEGIN</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r>
              <a:rPr kumimoji="0" lang="en-US" altLang="zh-CN" sz="10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DECLARE</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r>
              <a:rPr kumimoji="0" lang="en-US" altLang="zh-CN" sz="1000" b="0" i="0" u="none" strike="noStrike" cap="none" normalizeH="0" baseline="0" dirty="0" err="1" smtClean="0">
                <a:ln>
                  <a:noFill/>
                </a:ln>
                <a:solidFill>
                  <a:schemeClr val="tx1"/>
                </a:solidFill>
                <a:effectLst/>
                <a:latin typeface="Courier New" pitchFamily="49" charset="0"/>
                <a:ea typeface="宋体" pitchFamily="2" charset="-122"/>
                <a:cs typeface="Courier New" pitchFamily="49" charset="0"/>
              </a:rPr>
              <a:t>sql</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r>
              <a:rPr kumimoji="0" lang="en-US" altLang="zh-CN" sz="1000" b="0" i="0" u="none" strike="noStrike" cap="none" normalizeH="0" baseline="0" dirty="0" err="1" smtClean="0">
                <a:ln>
                  <a:noFill/>
                </a:ln>
                <a:solidFill>
                  <a:schemeClr val="tx1"/>
                </a:solidFill>
                <a:effectLst/>
                <a:latin typeface="Courier New" pitchFamily="49" charset="0"/>
                <a:ea typeface="宋体" pitchFamily="2" charset="-122"/>
                <a:cs typeface="Courier New" pitchFamily="49" charset="0"/>
              </a:rPr>
              <a:t>nvarchar</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(500); </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r>
              <a:rPr kumimoji="0" lang="en-US" altLang="zh-CN" sz="10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SET</a:t>
            </a:r>
            <a:r>
              <a:rPr kumimoji="0" lang="en-US" altLang="zh-CN" sz="1000" b="1"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r>
              <a:rPr kumimoji="0" lang="en-US" altLang="zh-CN" sz="1000" b="1" i="0" u="none" strike="noStrike" cap="none" normalizeH="0" baseline="0" dirty="0" err="1" smtClean="0">
                <a:ln>
                  <a:noFill/>
                </a:ln>
                <a:solidFill>
                  <a:schemeClr val="tx1"/>
                </a:solidFill>
                <a:effectLst/>
                <a:latin typeface="Courier New" pitchFamily="49" charset="0"/>
                <a:ea typeface="宋体" pitchFamily="2" charset="-122"/>
                <a:cs typeface="Courier New" pitchFamily="49" charset="0"/>
              </a:rPr>
              <a:t>sql</a:t>
            </a:r>
            <a:r>
              <a:rPr kumimoji="0" lang="en-US" altLang="zh-CN" sz="1000" b="1"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 </a:t>
            </a:r>
            <a:r>
              <a:rPr kumimoji="0" lang="en-US" altLang="zh-CN" sz="1000" b="1" i="0" u="none" strike="noStrike" cap="none" normalizeH="0" baseline="0" dirty="0" smtClean="0">
                <a:ln>
                  <a:noFill/>
                </a:ln>
                <a:solidFill>
                  <a:srgbClr val="0000FF"/>
                </a:solidFill>
                <a:effectLst/>
                <a:latin typeface="Courier New" pitchFamily="49" charset="0"/>
                <a:ea typeface="宋体" pitchFamily="2" charset="-122"/>
                <a:cs typeface="Courier New" pitchFamily="49" charset="0"/>
              </a:rPr>
              <a:t>'SELECT * FROM t_item </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0000FF"/>
                </a:solidFill>
                <a:effectLst/>
                <a:latin typeface="Courier New" pitchFamily="49" charset="0"/>
                <a:ea typeface="宋体" pitchFamily="2" charset="-122"/>
                <a:cs typeface="Courier New" pitchFamily="49" charset="0"/>
              </a:rPr>
              <a:t>                WHERE owner = '''</a:t>
            </a:r>
            <a:r>
              <a:rPr kumimoji="0" lang="en-US" altLang="zh-CN" sz="1000" b="1"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 @userName + </a:t>
            </a:r>
            <a:r>
              <a:rPr kumimoji="0" lang="en-US" altLang="zh-CN" sz="1000" b="1" i="0" u="none" strike="noStrike" cap="none" normalizeH="0" baseline="0" dirty="0" smtClean="0">
                <a:ln>
                  <a:noFill/>
                </a:ln>
                <a:solidFill>
                  <a:srgbClr val="0000FF"/>
                </a:solidFill>
                <a:effectLst/>
                <a:latin typeface="Courier New" pitchFamily="49" charset="0"/>
                <a:ea typeface="宋体" pitchFamily="2" charset="-122"/>
                <a:cs typeface="Courier New" pitchFamily="49" charset="0"/>
              </a:rPr>
              <a:t>'''</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0000FF"/>
                </a:solidFill>
                <a:effectLst/>
                <a:latin typeface="Courier New" pitchFamily="49" charset="0"/>
                <a:ea typeface="宋体" pitchFamily="2" charset="-122"/>
                <a:cs typeface="Courier New" pitchFamily="49" charset="0"/>
              </a:rPr>
              <a:t>                AND itemName = '''</a:t>
            </a:r>
            <a:r>
              <a:rPr kumimoji="0" lang="en-US" altLang="zh-CN" sz="1000" b="1"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 @itemName + </a:t>
            </a:r>
            <a:r>
              <a:rPr kumimoji="0" lang="en-US" altLang="zh-CN" sz="1000" b="1" i="0" u="none" strike="noStrike" cap="none" normalizeH="0" baseline="0" dirty="0" smtClean="0">
                <a:ln>
                  <a:noFill/>
                </a:ln>
                <a:solidFill>
                  <a:srgbClr val="0000FF"/>
                </a:solidFill>
                <a:effectLst/>
                <a:latin typeface="Courier New" pitchFamily="49" charset="0"/>
                <a:ea typeface="宋体" pitchFamily="2" charset="-122"/>
                <a:cs typeface="Courier New" pitchFamily="49" charset="0"/>
              </a:rPr>
              <a:t>''''</a:t>
            </a:r>
            <a:r>
              <a:rPr kumimoji="0" lang="en-US" altLang="zh-CN" sz="1000" b="1"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EXEC(@</a:t>
            </a:r>
            <a:r>
              <a:rPr kumimoji="0" lang="en-US" altLang="zh-CN" sz="1000" b="1" i="0" u="none" strike="noStrike" cap="none" normalizeH="0" baseline="0" dirty="0" err="1" smtClean="0">
                <a:ln>
                  <a:noFill/>
                </a:ln>
                <a:solidFill>
                  <a:schemeClr val="tx1"/>
                </a:solidFill>
                <a:effectLst/>
                <a:latin typeface="Courier New" pitchFamily="49" charset="0"/>
                <a:ea typeface="宋体" pitchFamily="2" charset="-122"/>
                <a:cs typeface="Courier New" pitchFamily="49" charset="0"/>
              </a:rPr>
              <a:t>sql</a:t>
            </a:r>
            <a:r>
              <a:rPr kumimoji="0" lang="en-US" altLang="zh-CN" sz="1000" b="1"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END</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5" name="Rectangle 3"/>
          <p:cNvSpPr txBox="1">
            <a:spLocks noChangeArrowheads="1"/>
          </p:cNvSpPr>
          <p:nvPr/>
        </p:nvSpPr>
        <p:spPr bwMode="auto">
          <a:xfrm>
            <a:off x="317229" y="940396"/>
            <a:ext cx="3415676" cy="382544"/>
          </a:xfrm>
          <a:prstGeom prst="rect">
            <a:avLst/>
          </a:prstGeom>
          <a:noFill/>
          <a:ln w="9525">
            <a:noFill/>
            <a:miter lim="800000"/>
            <a:headEnd/>
            <a:tailEnd/>
          </a:ln>
        </p:spPr>
        <p:txBody>
          <a:bodyPr vert="horz" wrap="square" lIns="80142" tIns="40070" rIns="80142" bIns="40070" numCol="1" anchor="t" anchorCtr="0" compatLnSpc="1">
            <a:prstTxWarp prst="textNoShape">
              <a:avLst/>
            </a:prstTxWarp>
            <a:spAutoFit/>
          </a:bodyPr>
          <a:lstStyle/>
          <a:p>
            <a:pPr>
              <a:lnSpc>
                <a:spcPct val="140000"/>
              </a:lnSpc>
              <a:buClr>
                <a:srgbClr val="777777"/>
              </a:buClr>
              <a:buSzPct val="60000"/>
              <a:defRPr/>
            </a:pPr>
            <a:r>
              <a:rPr lang="en-US" altLang="zh-CN" sz="1400" kern="0" dirty="0" smtClean="0">
                <a:solidFill>
                  <a:srgbClr val="000000"/>
                </a:solidFill>
                <a:latin typeface="微软雅黑" pitchFamily="34" charset="-122"/>
                <a:ea typeface="微软雅黑" pitchFamily="34" charset="-122"/>
                <a:cs typeface="Courier New" pitchFamily="49" charset="0"/>
              </a:rPr>
              <a:t>【</a:t>
            </a:r>
            <a:r>
              <a:rPr lang="zh-CN" altLang="en-US" sz="1400" b="1" kern="0" dirty="0" smtClean="0">
                <a:solidFill>
                  <a:srgbClr val="000000"/>
                </a:solidFill>
                <a:latin typeface="微软雅黑" pitchFamily="34" charset="-122"/>
                <a:ea typeface="微软雅黑" pitchFamily="34" charset="-122"/>
                <a:cs typeface="Courier New" pitchFamily="49" charset="0"/>
              </a:rPr>
              <a:t>错</a:t>
            </a:r>
            <a:r>
              <a:rPr lang="zh-CN" altLang="en-US" sz="1400" b="1" kern="0" dirty="0" smtClean="0">
                <a:solidFill>
                  <a:srgbClr val="000000"/>
                </a:solidFill>
                <a:latin typeface="微软雅黑" pitchFamily="34" charset="-122"/>
                <a:ea typeface="微软雅黑" pitchFamily="34" charset="-122"/>
                <a:cs typeface="Courier New" pitchFamily="49" charset="0"/>
              </a:rPr>
              <a:t>误示例</a:t>
            </a:r>
            <a:r>
              <a:rPr lang="en-US" altLang="zh-CN" sz="1400" kern="0" dirty="0" smtClean="0">
                <a:solidFill>
                  <a:srgbClr val="000000"/>
                </a:solidFill>
                <a:latin typeface="微软雅黑" pitchFamily="34" charset="-122"/>
                <a:ea typeface="微软雅黑" pitchFamily="34" charset="-122"/>
                <a:cs typeface="Courier New" pitchFamily="49" charset="0"/>
              </a:rPr>
              <a:t>】</a:t>
            </a:r>
            <a:r>
              <a:rPr lang="zh-CN" altLang="en-US" sz="1400" kern="0" dirty="0" smtClean="0">
                <a:solidFill>
                  <a:srgbClr val="000000"/>
                </a:solidFill>
                <a:latin typeface="微软雅黑" pitchFamily="34" charset="-122"/>
                <a:ea typeface="微软雅黑" pitchFamily="34" charset="-122"/>
                <a:cs typeface="Courier New" pitchFamily="49" charset="0"/>
              </a:rPr>
              <a:t>存储过程中拼接</a:t>
            </a:r>
            <a:r>
              <a:rPr lang="en-US" altLang="zh-CN" sz="1400" kern="0" dirty="0" smtClean="0">
                <a:solidFill>
                  <a:srgbClr val="000000"/>
                </a:solidFill>
                <a:latin typeface="微软雅黑" pitchFamily="34" charset="-122"/>
                <a:ea typeface="微软雅黑" pitchFamily="34" charset="-122"/>
                <a:cs typeface="Courier New" pitchFamily="49" charset="0"/>
              </a:rPr>
              <a:t>SQL</a:t>
            </a:r>
            <a:endParaRPr lang="zh-CN" altLang="en-US" sz="1400" kern="0" dirty="0" smtClean="0">
              <a:solidFill>
                <a:srgbClr val="000000"/>
              </a:solidFill>
              <a:latin typeface="微软雅黑" pitchFamily="34" charset="-122"/>
              <a:ea typeface="微软雅黑" pitchFamily="34" charset="-122"/>
              <a:cs typeface="Courier New" pitchFamily="49" charset="0"/>
            </a:endParaRPr>
          </a:p>
        </p:txBody>
      </p:sp>
      <p:sp>
        <p:nvSpPr>
          <p:cNvPr id="6" name="Rectangle 3"/>
          <p:cNvSpPr txBox="1">
            <a:spLocks noChangeArrowheads="1"/>
          </p:cNvSpPr>
          <p:nvPr/>
        </p:nvSpPr>
        <p:spPr bwMode="auto">
          <a:xfrm>
            <a:off x="4899994" y="940396"/>
            <a:ext cx="3415676" cy="382544"/>
          </a:xfrm>
          <a:prstGeom prst="rect">
            <a:avLst/>
          </a:prstGeom>
          <a:noFill/>
          <a:ln w="9525">
            <a:noFill/>
            <a:miter lim="800000"/>
            <a:headEnd/>
            <a:tailEnd/>
          </a:ln>
        </p:spPr>
        <p:txBody>
          <a:bodyPr vert="horz" wrap="square" lIns="80142" tIns="40070" rIns="80142" bIns="40070" numCol="1" anchor="t" anchorCtr="0" compatLnSpc="1">
            <a:prstTxWarp prst="textNoShape">
              <a:avLst/>
            </a:prstTxWarp>
            <a:spAutoFit/>
          </a:bodyPr>
          <a:lstStyle/>
          <a:p>
            <a:pPr>
              <a:lnSpc>
                <a:spcPct val="140000"/>
              </a:lnSpc>
              <a:buClr>
                <a:srgbClr val="777777"/>
              </a:buClr>
              <a:buSzPct val="60000"/>
              <a:defRPr/>
            </a:pPr>
            <a:r>
              <a:rPr lang="en-US" altLang="zh-CN" sz="1400" kern="0" dirty="0" smtClean="0">
                <a:solidFill>
                  <a:srgbClr val="000000"/>
                </a:solidFill>
                <a:latin typeface="微软雅黑" pitchFamily="34" charset="-122"/>
                <a:ea typeface="微软雅黑" pitchFamily="34" charset="-122"/>
                <a:cs typeface="Courier New" pitchFamily="49" charset="0"/>
              </a:rPr>
              <a:t>【</a:t>
            </a:r>
            <a:r>
              <a:rPr lang="zh-CN" altLang="en-US" sz="1400" b="1" kern="0" dirty="0" smtClean="0">
                <a:solidFill>
                  <a:srgbClr val="000000"/>
                </a:solidFill>
                <a:latin typeface="微软雅黑" pitchFamily="34" charset="-122"/>
                <a:ea typeface="微软雅黑" pitchFamily="34" charset="-122"/>
                <a:cs typeface="Courier New" pitchFamily="49" charset="0"/>
              </a:rPr>
              <a:t>正确</a:t>
            </a:r>
            <a:r>
              <a:rPr lang="zh-CN" altLang="en-US" sz="1400" b="1" kern="0" dirty="0" smtClean="0">
                <a:solidFill>
                  <a:srgbClr val="000000"/>
                </a:solidFill>
                <a:latin typeface="微软雅黑" pitchFamily="34" charset="-122"/>
                <a:ea typeface="微软雅黑" pitchFamily="34" charset="-122"/>
                <a:cs typeface="Courier New" pitchFamily="49" charset="0"/>
              </a:rPr>
              <a:t>示例</a:t>
            </a:r>
            <a:r>
              <a:rPr lang="en-US" altLang="zh-CN" sz="1400" kern="0" dirty="0" smtClean="0">
                <a:solidFill>
                  <a:srgbClr val="000000"/>
                </a:solidFill>
                <a:latin typeface="微软雅黑" pitchFamily="34" charset="-122"/>
                <a:ea typeface="微软雅黑" pitchFamily="34" charset="-122"/>
                <a:cs typeface="Courier New" pitchFamily="49" charset="0"/>
              </a:rPr>
              <a:t>】</a:t>
            </a:r>
            <a:r>
              <a:rPr lang="zh-CN" altLang="en-US" sz="1400" kern="0" dirty="0" smtClean="0">
                <a:solidFill>
                  <a:srgbClr val="000000"/>
                </a:solidFill>
                <a:latin typeface="微软雅黑" pitchFamily="34" charset="-122"/>
                <a:ea typeface="微软雅黑" pitchFamily="34" charset="-122"/>
                <a:cs typeface="Courier New" pitchFamily="49" charset="0"/>
              </a:rPr>
              <a:t>存储过程中使用参数化查询</a:t>
            </a:r>
            <a:endParaRPr lang="zh-CN" altLang="en-US" sz="1400" kern="0" dirty="0" smtClean="0">
              <a:solidFill>
                <a:srgbClr val="000000"/>
              </a:solidFill>
              <a:latin typeface="微软雅黑" pitchFamily="34" charset="-122"/>
              <a:ea typeface="微软雅黑" pitchFamily="34" charset="-122"/>
              <a:cs typeface="Courier New" pitchFamily="49" charset="0"/>
            </a:endParaRPr>
          </a:p>
        </p:txBody>
      </p:sp>
      <p:sp>
        <p:nvSpPr>
          <p:cNvPr id="207874" name="Rectangle 2"/>
          <p:cNvSpPr>
            <a:spLocks noChangeArrowheads="1"/>
          </p:cNvSpPr>
          <p:nvPr/>
        </p:nvSpPr>
        <p:spPr bwMode="auto">
          <a:xfrm>
            <a:off x="5093633" y="1498375"/>
            <a:ext cx="3415676" cy="1631216"/>
          </a:xfrm>
          <a:prstGeom prst="rect">
            <a:avLst/>
          </a:prstGeom>
          <a:solidFill>
            <a:srgbClr val="D9D9D9"/>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CREATE</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r>
              <a:rPr kumimoji="0" lang="en-US" altLang="zh-CN" sz="10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PROCEDURE</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sp_queryItem</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@userName </a:t>
            </a:r>
            <a:r>
              <a:rPr kumimoji="0" lang="en-US" altLang="zh-CN" sz="10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varchar</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(50), </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@itemName </a:t>
            </a:r>
            <a:r>
              <a:rPr kumimoji="0" lang="en-US" altLang="zh-CN" sz="10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varchar</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(50) </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AS</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BEGIN</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r>
              <a:rPr kumimoji="0" lang="en-US" altLang="zh-CN" sz="10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SELECT</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 </a:t>
            </a:r>
            <a:r>
              <a:rPr kumimoji="0" lang="en-US" altLang="zh-CN" sz="10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FROM</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t_item  </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r>
              <a:rPr kumimoji="0" lang="en-US" altLang="zh-CN" sz="10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WHERE</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userName = @userName</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r>
              <a:rPr kumimoji="0" lang="en-US" altLang="zh-CN" sz="10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AND</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itemName = @itemName; </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END</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GO</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8" name="矩形标注 7"/>
          <p:cNvSpPr/>
          <p:nvPr/>
        </p:nvSpPr>
        <p:spPr bwMode="auto">
          <a:xfrm>
            <a:off x="2899075" y="3625327"/>
            <a:ext cx="2786463" cy="839097"/>
          </a:xfrm>
          <a:prstGeom prst="wedgeRectCallout">
            <a:avLst>
              <a:gd name="adj1" fmla="val -5050"/>
              <a:gd name="adj2" fmla="val -7469"/>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pPr defTabSz="877888" eaLnBrk="0" hangingPunct="0">
              <a:buNone/>
            </a:pPr>
            <a:r>
              <a:rPr lang="zh-CN" altLang="en-US" sz="1200" dirty="0" smtClean="0">
                <a:latin typeface="微软雅黑" pitchFamily="34" charset="-122"/>
                <a:ea typeface="微软雅黑" pitchFamily="34" charset="-122"/>
              </a:rPr>
              <a:t>调用存储过程的</a:t>
            </a:r>
            <a:r>
              <a:rPr lang="en-US" altLang="zh-CN" sz="1200" dirty="0" smtClean="0">
                <a:latin typeface="微软雅黑" pitchFamily="34" charset="-122"/>
                <a:ea typeface="微软雅黑" pitchFamily="34" charset="-122"/>
              </a:rPr>
              <a:t>Java</a:t>
            </a:r>
            <a:r>
              <a:rPr lang="zh-CN" altLang="en-US" sz="1200" dirty="0" smtClean="0">
                <a:latin typeface="微软雅黑" pitchFamily="34" charset="-122"/>
                <a:ea typeface="微软雅黑" pitchFamily="34" charset="-122"/>
              </a:rPr>
              <a:t>代码是一样的，但是存储过程的定义方式不一样，导致一个有</a:t>
            </a:r>
            <a:r>
              <a:rPr lang="en-US" altLang="zh-CN" sz="1200" dirty="0" smtClean="0">
                <a:latin typeface="微软雅黑" pitchFamily="34" charset="-122"/>
                <a:ea typeface="微软雅黑" pitchFamily="34" charset="-122"/>
              </a:rPr>
              <a:t>SQL</a:t>
            </a:r>
            <a:r>
              <a:rPr lang="zh-CN" altLang="en-US" sz="1200" dirty="0" smtClean="0">
                <a:latin typeface="微软雅黑" pitchFamily="34" charset="-122"/>
                <a:ea typeface="微软雅黑" pitchFamily="34" charset="-122"/>
              </a:rPr>
              <a:t>注入漏洞，一个没有</a:t>
            </a:r>
            <a:r>
              <a:rPr lang="en-US" altLang="zh-CN" sz="1200" dirty="0" smtClean="0">
                <a:latin typeface="微软雅黑" pitchFamily="34" charset="-122"/>
                <a:ea typeface="微软雅黑" pitchFamily="34" charset="-122"/>
              </a:rPr>
              <a:t>SQL</a:t>
            </a:r>
            <a:r>
              <a:rPr lang="zh-CN" altLang="en-US" sz="1200" dirty="0" smtClean="0">
                <a:latin typeface="微软雅黑" pitchFamily="34" charset="-122"/>
                <a:ea typeface="微软雅黑" pitchFamily="34" charset="-122"/>
              </a:rPr>
              <a:t>注入漏洞</a:t>
            </a:r>
            <a:endParaRPr lang="zh-CN" altLang="en-US" sz="1200" dirty="0" smtClean="0">
              <a:latin typeface="微软雅黑" pitchFamily="34" charset="-122"/>
              <a:ea typeface="微软雅黑"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2042" y="223438"/>
            <a:ext cx="8066635" cy="438553"/>
          </a:xfrm>
        </p:spPr>
        <p:txBody>
          <a:bodyPr lIns="68553" tIns="34276" rIns="68553" bIns="34276" anchor="ctr">
            <a:spAutoFit/>
          </a:bodyPr>
          <a:lstStyle/>
          <a:p>
            <a:r>
              <a:rPr lang="zh-CN" altLang="en-US" sz="2400" dirty="0" smtClean="0">
                <a:cs typeface="+mn-cs"/>
              </a:rPr>
              <a:t>正确示例</a:t>
            </a:r>
            <a:r>
              <a:rPr lang="en-US" altLang="zh-CN" sz="2400" dirty="0" smtClean="0">
                <a:cs typeface="+mn-cs"/>
              </a:rPr>
              <a:t>—</a:t>
            </a:r>
            <a:r>
              <a:rPr lang="zh-CN" altLang="en-US" sz="2400" dirty="0" smtClean="0">
                <a:cs typeface="+mn-cs"/>
              </a:rPr>
              <a:t>对外部输入做转义</a:t>
            </a:r>
          </a:p>
        </p:txBody>
      </p:sp>
      <p:sp>
        <p:nvSpPr>
          <p:cNvPr id="5" name="Rectangle 3"/>
          <p:cNvSpPr txBox="1">
            <a:spLocks noChangeArrowheads="1"/>
          </p:cNvSpPr>
          <p:nvPr/>
        </p:nvSpPr>
        <p:spPr bwMode="auto">
          <a:xfrm>
            <a:off x="401220" y="856871"/>
            <a:ext cx="3102268" cy="1890649"/>
          </a:xfrm>
          <a:prstGeom prst="rect">
            <a:avLst/>
          </a:prstGeom>
          <a:noFill/>
          <a:ln w="9525">
            <a:noFill/>
            <a:miter lim="800000"/>
            <a:headEnd/>
            <a:tailEnd/>
          </a:ln>
        </p:spPr>
        <p:txBody>
          <a:bodyPr vert="horz" wrap="square" lIns="80142" tIns="40070" rIns="80142" bIns="40070" numCol="1" anchor="t" anchorCtr="0" compatLnSpc="1">
            <a:prstTxWarp prst="textNoShape">
              <a:avLst/>
            </a:prstTxWarp>
            <a:spAutoFit/>
          </a:bodyPr>
          <a:lstStyle/>
          <a:p>
            <a:pPr>
              <a:lnSpc>
                <a:spcPct val="140000"/>
              </a:lnSpc>
              <a:buClr>
                <a:srgbClr val="777777"/>
              </a:buClr>
              <a:buSzPct val="60000"/>
              <a:defRPr/>
            </a:pPr>
            <a:r>
              <a:rPr lang="en-US" altLang="zh-CN" sz="1400" kern="0" dirty="0" smtClean="0">
                <a:solidFill>
                  <a:srgbClr val="000000"/>
                </a:solidFill>
                <a:latin typeface="微软雅黑" pitchFamily="34" charset="-122"/>
                <a:ea typeface="微软雅黑" pitchFamily="34" charset="-122"/>
                <a:cs typeface="Courier New" pitchFamily="49" charset="0"/>
              </a:rPr>
              <a:t>【</a:t>
            </a:r>
            <a:r>
              <a:rPr lang="zh-CN" altLang="en-US" sz="1400" kern="0" dirty="0" smtClean="0">
                <a:solidFill>
                  <a:srgbClr val="000000"/>
                </a:solidFill>
                <a:latin typeface="微软雅黑" pitchFamily="34" charset="-122"/>
                <a:ea typeface="微软雅黑" pitchFamily="34" charset="-122"/>
                <a:cs typeface="Courier New" pitchFamily="49" charset="0"/>
              </a:rPr>
              <a:t>说明</a:t>
            </a:r>
            <a:r>
              <a:rPr lang="en-US" altLang="zh-CN" sz="1400" kern="0" dirty="0" smtClean="0">
                <a:solidFill>
                  <a:srgbClr val="000000"/>
                </a:solidFill>
                <a:latin typeface="微软雅黑" pitchFamily="34" charset="-122"/>
                <a:ea typeface="微软雅黑" pitchFamily="34" charset="-122"/>
                <a:cs typeface="Courier New" pitchFamily="49" charset="0"/>
              </a:rPr>
              <a:t>】</a:t>
            </a:r>
            <a:r>
              <a:rPr lang="zh-CN" altLang="en-US" sz="1400" kern="0" dirty="0" smtClean="0">
                <a:solidFill>
                  <a:srgbClr val="000000"/>
                </a:solidFill>
                <a:latin typeface="微软雅黑" pitchFamily="34" charset="-122"/>
                <a:ea typeface="微软雅黑" pitchFamily="34" charset="-122"/>
                <a:cs typeface="Courier New" pitchFamily="49" charset="0"/>
              </a:rPr>
              <a:t>直接</a:t>
            </a:r>
            <a:r>
              <a:rPr lang="zh-CN" altLang="en-US" sz="1400" dirty="0" smtClean="0">
                <a:latin typeface="微软雅黑" pitchFamily="34" charset="-122"/>
                <a:ea typeface="微软雅黑" pitchFamily="34" charset="-122"/>
              </a:rPr>
              <a:t>对输入进行校验，以及对特殊字符进行转义。</a:t>
            </a:r>
            <a:r>
              <a:rPr lang="zh-CN" altLang="zh-CN" sz="1400" dirty="0" smtClean="0">
                <a:latin typeface="微软雅黑" pitchFamily="34" charset="-122"/>
                <a:ea typeface="微软雅黑" pitchFamily="34" charset="-122"/>
              </a:rPr>
              <a:t>针对每种数据的转义机制实现，可以使用现有的</a:t>
            </a:r>
            <a:r>
              <a:rPr lang="en-US" altLang="zh-CN" sz="1400" dirty="0" smtClean="0">
                <a:latin typeface="微软雅黑" pitchFamily="34" charset="-122"/>
                <a:ea typeface="微软雅黑" pitchFamily="34" charset="-122"/>
              </a:rPr>
              <a:t>API</a:t>
            </a:r>
            <a:r>
              <a:rPr lang="zh-CN" altLang="zh-CN" sz="1400" dirty="0" smtClean="0">
                <a:latin typeface="微软雅黑" pitchFamily="34" charset="-122"/>
                <a:ea typeface="微软雅黑" pitchFamily="34" charset="-122"/>
              </a:rPr>
              <a:t>工具，如</a:t>
            </a:r>
            <a:r>
              <a:rPr lang="en-US" altLang="zh-CN" sz="1400" dirty="0" smtClean="0">
                <a:latin typeface="微软雅黑" pitchFamily="34" charset="-122"/>
                <a:ea typeface="微软雅黑" pitchFamily="34" charset="-122"/>
              </a:rPr>
              <a:t>OWASP ESAPI</a:t>
            </a:r>
            <a:r>
              <a:rPr lang="zh-CN" altLang="zh-CN" sz="1400" dirty="0" smtClean="0">
                <a:latin typeface="微软雅黑" pitchFamily="34" charset="-122"/>
                <a:ea typeface="微软雅黑" pitchFamily="34" charset="-122"/>
              </a:rPr>
              <a:t>的</a:t>
            </a:r>
            <a:r>
              <a:rPr lang="en-US" altLang="zh-CN" sz="1400" dirty="0" smtClean="0">
                <a:latin typeface="微软雅黑" pitchFamily="34" charset="-122"/>
                <a:ea typeface="微软雅黑" pitchFamily="34" charset="-122"/>
              </a:rPr>
              <a:t>escaping routines</a:t>
            </a:r>
            <a:r>
              <a:rPr lang="zh-CN" altLang="zh-CN" sz="1400" dirty="0" smtClean="0">
                <a:latin typeface="微软雅黑" pitchFamily="34" charset="-122"/>
                <a:ea typeface="微软雅黑" pitchFamily="34" charset="-122"/>
              </a:rPr>
              <a:t>，也可以使用自己的实现</a:t>
            </a:r>
            <a:endParaRPr lang="zh-CN" altLang="en-US" sz="1400" dirty="0" smtClean="0">
              <a:latin typeface="微软雅黑" pitchFamily="34" charset="-122"/>
              <a:ea typeface="微软雅黑" pitchFamily="34" charset="-122"/>
            </a:endParaRPr>
          </a:p>
        </p:txBody>
      </p:sp>
      <p:sp>
        <p:nvSpPr>
          <p:cNvPr id="9" name="矩形标注 8"/>
          <p:cNvSpPr/>
          <p:nvPr/>
        </p:nvSpPr>
        <p:spPr bwMode="auto">
          <a:xfrm>
            <a:off x="527292" y="3514725"/>
            <a:ext cx="2448272" cy="624591"/>
          </a:xfrm>
          <a:prstGeom prst="wedgeRectCallout">
            <a:avLst>
              <a:gd name="adj1" fmla="val 85873"/>
              <a:gd name="adj2" fmla="val -180407"/>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pPr defTabSz="877888" eaLnBrk="0" hangingPunct="0">
              <a:buNone/>
            </a:pPr>
            <a:r>
              <a:rPr lang="zh-CN" altLang="en-US" sz="1200" dirty="0" smtClean="0">
                <a:latin typeface="微软雅黑" pitchFamily="34" charset="-122"/>
                <a:ea typeface="微软雅黑" pitchFamily="34" charset="-122"/>
              </a:rPr>
              <a:t>进行输入校验，对其中会影响</a:t>
            </a:r>
            <a:r>
              <a:rPr lang="en-US" altLang="zh-CN" sz="1200" dirty="0" smtClean="0">
                <a:latin typeface="微软雅黑" pitchFamily="34" charset="-122"/>
                <a:ea typeface="微软雅黑" pitchFamily="34" charset="-122"/>
              </a:rPr>
              <a:t>SQL</a:t>
            </a:r>
            <a:r>
              <a:rPr lang="zh-CN" altLang="en-US" sz="1200" dirty="0" smtClean="0">
                <a:latin typeface="微软雅黑" pitchFamily="34" charset="-122"/>
                <a:ea typeface="微软雅黑" pitchFamily="34" charset="-122"/>
              </a:rPr>
              <a:t>语句语义的特殊字符如单引号、双引号等作转义</a:t>
            </a:r>
          </a:p>
        </p:txBody>
      </p:sp>
      <p:sp>
        <p:nvSpPr>
          <p:cNvPr id="7" name="Rectangle 1"/>
          <p:cNvSpPr>
            <a:spLocks noChangeArrowheads="1"/>
          </p:cNvSpPr>
          <p:nvPr/>
        </p:nvSpPr>
        <p:spPr bwMode="auto">
          <a:xfrm>
            <a:off x="3636052" y="925513"/>
            <a:ext cx="5003123" cy="3170099"/>
          </a:xfrm>
          <a:prstGeom prst="rect">
            <a:avLst/>
          </a:prstGeom>
          <a:solidFill>
            <a:srgbClr val="D9D9D9"/>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altLang="zh-CN" sz="1000" dirty="0" smtClean="0">
                <a:solidFill>
                  <a:srgbClr val="3F7F5F"/>
                </a:solidFill>
                <a:latin typeface="微软雅黑" pitchFamily="34" charset="-122"/>
                <a:ea typeface="微软雅黑" pitchFamily="34" charset="-122"/>
                <a:cs typeface="Courier New" pitchFamily="49" charset="0"/>
              </a:rPr>
              <a:t>//</a:t>
            </a:r>
            <a:r>
              <a:rPr lang="zh-CN" altLang="en-US" sz="1000" dirty="0" smtClean="0">
                <a:solidFill>
                  <a:srgbClr val="3F7F5F"/>
                </a:solidFill>
                <a:latin typeface="微软雅黑" pitchFamily="34" charset="-122"/>
                <a:ea typeface="微软雅黑" pitchFamily="34" charset="-122"/>
                <a:cs typeface="Courier New" pitchFamily="49" charset="0"/>
              </a:rPr>
              <a:t>示例代码</a:t>
            </a:r>
            <a:endParaRPr lang="en-US" altLang="zh-CN" sz="1000" b="1" dirty="0" smtClean="0">
              <a:solidFill>
                <a:srgbClr val="7F0055"/>
              </a:solidFill>
              <a:latin typeface="微软雅黑" pitchFamily="34" charset="-122"/>
              <a:ea typeface="微软雅黑" pitchFamily="34" charset="-122"/>
              <a:cs typeface="Courier New" pitchFamily="49" charset="0"/>
            </a:endParaRPr>
          </a:p>
          <a:p>
            <a:pPr lvl="0"/>
            <a:r>
              <a:rPr lang="en-US" altLang="zh-CN" sz="1000" b="1" dirty="0" smtClean="0">
                <a:solidFill>
                  <a:srgbClr val="7F0055"/>
                </a:solidFill>
                <a:latin typeface="微软雅黑" pitchFamily="34" charset="-122"/>
                <a:ea typeface="微软雅黑" pitchFamily="34" charset="-122"/>
                <a:cs typeface="Courier New" pitchFamily="49" charset="0"/>
              </a:rPr>
              <a:t>public</a:t>
            </a:r>
            <a:r>
              <a:rPr lang="en-US" altLang="zh-CN" sz="1000" dirty="0" smtClean="0">
                <a:solidFill>
                  <a:srgbClr val="000000"/>
                </a:solidFill>
                <a:latin typeface="微软雅黑" pitchFamily="34" charset="-122"/>
                <a:ea typeface="微软雅黑" pitchFamily="34" charset="-122"/>
                <a:cs typeface="Courier New" pitchFamily="49" charset="0"/>
              </a:rPr>
              <a:t> </a:t>
            </a:r>
            <a:r>
              <a:rPr lang="en-US" altLang="zh-CN" sz="1000" b="1" dirty="0" smtClean="0">
                <a:solidFill>
                  <a:srgbClr val="7F0055"/>
                </a:solidFill>
                <a:latin typeface="微软雅黑" pitchFamily="34" charset="-122"/>
                <a:ea typeface="微软雅黑" pitchFamily="34" charset="-122"/>
                <a:cs typeface="Courier New" pitchFamily="49" charset="0"/>
              </a:rPr>
              <a:t>void</a:t>
            </a:r>
            <a:r>
              <a:rPr lang="en-US" altLang="zh-CN" sz="1000" dirty="0" smtClean="0">
                <a:solidFill>
                  <a:srgbClr val="000000"/>
                </a:solidFill>
                <a:latin typeface="微软雅黑" pitchFamily="34" charset="-122"/>
                <a:ea typeface="微软雅黑" pitchFamily="34" charset="-122"/>
                <a:cs typeface="Courier New" pitchFamily="49" charset="0"/>
              </a:rPr>
              <a:t> </a:t>
            </a:r>
            <a:r>
              <a:rPr lang="en-US" altLang="zh-CN" sz="1000" dirty="0" err="1" smtClean="0">
                <a:solidFill>
                  <a:srgbClr val="000000"/>
                </a:solidFill>
                <a:latin typeface="微软雅黑" pitchFamily="34" charset="-122"/>
                <a:ea typeface="微软雅黑" pitchFamily="34" charset="-122"/>
                <a:cs typeface="Courier New" pitchFamily="49" charset="0"/>
              </a:rPr>
              <a:t>doPrivilegedAction</a:t>
            </a:r>
            <a:r>
              <a:rPr lang="en-US" altLang="zh-CN" sz="1000" dirty="0" smtClean="0">
                <a:solidFill>
                  <a:srgbClr val="000000"/>
                </a:solidFill>
                <a:latin typeface="微软雅黑" pitchFamily="34" charset="-122"/>
                <a:ea typeface="微软雅黑" pitchFamily="34" charset="-122"/>
                <a:cs typeface="Courier New" pitchFamily="49" charset="0"/>
              </a:rPr>
              <a:t>(String username, </a:t>
            </a:r>
            <a:r>
              <a:rPr lang="en-US" altLang="zh-CN" sz="1000" b="1" dirty="0" smtClean="0">
                <a:solidFill>
                  <a:srgbClr val="7F0055"/>
                </a:solidFill>
                <a:latin typeface="微软雅黑" pitchFamily="34" charset="-122"/>
                <a:ea typeface="微软雅黑" pitchFamily="34" charset="-122"/>
                <a:cs typeface="Courier New" pitchFamily="49" charset="0"/>
              </a:rPr>
              <a:t>char</a:t>
            </a:r>
            <a:r>
              <a:rPr lang="en-US" altLang="zh-CN" sz="1000" dirty="0" smtClean="0">
                <a:solidFill>
                  <a:srgbClr val="000000"/>
                </a:solidFill>
                <a:latin typeface="微软雅黑" pitchFamily="34" charset="-122"/>
                <a:ea typeface="微软雅黑" pitchFamily="34" charset="-122"/>
                <a:cs typeface="Courier New" pitchFamily="49" charset="0"/>
              </a:rPr>
              <a:t>[] password)</a:t>
            </a:r>
            <a:endParaRPr lang="en-US" altLang="zh-CN" sz="1000" dirty="0" smtClean="0">
              <a:latin typeface="微软雅黑" pitchFamily="34" charset="-122"/>
              <a:ea typeface="微软雅黑" pitchFamily="34" charset="-122"/>
              <a:cs typeface="宋体" pitchFamily="2" charset="-122"/>
            </a:endParaRPr>
          </a:p>
          <a:p>
            <a:pPr lvl="0" eaLnBrk="0" hangingPunct="0"/>
            <a:r>
              <a:rPr lang="en-US" altLang="zh-CN" sz="1000" dirty="0" smtClean="0">
                <a:solidFill>
                  <a:srgbClr val="000000"/>
                </a:solidFill>
                <a:latin typeface="微软雅黑" pitchFamily="34" charset="-122"/>
                <a:ea typeface="微软雅黑" pitchFamily="34" charset="-122"/>
                <a:cs typeface="Courier New" pitchFamily="49" charset="0"/>
              </a:rPr>
              <a:t>              </a:t>
            </a:r>
            <a:r>
              <a:rPr lang="en-US" altLang="zh-CN" sz="1000" b="1" dirty="0" smtClean="0">
                <a:solidFill>
                  <a:srgbClr val="7F0055"/>
                </a:solidFill>
                <a:latin typeface="微软雅黑" pitchFamily="34" charset="-122"/>
                <a:ea typeface="微软雅黑" pitchFamily="34" charset="-122"/>
                <a:cs typeface="Courier New" pitchFamily="49" charset="0"/>
              </a:rPr>
              <a:t>throws</a:t>
            </a:r>
            <a:r>
              <a:rPr lang="en-US" altLang="zh-CN" sz="1000" dirty="0" smtClean="0">
                <a:solidFill>
                  <a:srgbClr val="000000"/>
                </a:solidFill>
                <a:latin typeface="微软雅黑" pitchFamily="34" charset="-122"/>
                <a:ea typeface="微软雅黑" pitchFamily="34" charset="-122"/>
                <a:cs typeface="Courier New" pitchFamily="49" charset="0"/>
              </a:rPr>
              <a:t> </a:t>
            </a:r>
            <a:r>
              <a:rPr lang="en-US" altLang="zh-CN" sz="1000" dirty="0" err="1" smtClean="0">
                <a:solidFill>
                  <a:srgbClr val="000000"/>
                </a:solidFill>
                <a:latin typeface="微软雅黑" pitchFamily="34" charset="-122"/>
                <a:ea typeface="微软雅黑" pitchFamily="34" charset="-122"/>
                <a:cs typeface="Courier New" pitchFamily="49" charset="0"/>
              </a:rPr>
              <a:t>SQLException</a:t>
            </a:r>
            <a:r>
              <a:rPr lang="en-US" altLang="zh-CN" sz="1000" dirty="0" smtClean="0">
                <a:latin typeface="微软雅黑" pitchFamily="34" charset="-122"/>
                <a:ea typeface="微软雅黑" pitchFamily="34" charset="-122"/>
                <a:cs typeface="Courier New" pitchFamily="49" charset="0"/>
              </a:rPr>
              <a:t>  </a:t>
            </a:r>
          </a:p>
          <a:p>
            <a:pPr lvl="0" eaLnBrk="0" hangingPunct="0"/>
            <a:r>
              <a:rPr lang="en-US" altLang="zh-CN" sz="1000" dirty="0" smtClean="0">
                <a:solidFill>
                  <a:srgbClr val="000000"/>
                </a:solidFill>
                <a:latin typeface="微软雅黑" pitchFamily="34" charset="-122"/>
                <a:ea typeface="微软雅黑" pitchFamily="34" charset="-122"/>
                <a:cs typeface="Courier New" pitchFamily="49" charset="0"/>
              </a:rPr>
              <a:t>{</a:t>
            </a:r>
            <a:endParaRPr lang="en-US" altLang="zh-CN" sz="1000" dirty="0" smtClean="0">
              <a:latin typeface="微软雅黑" pitchFamily="34" charset="-122"/>
              <a:ea typeface="微软雅黑" pitchFamily="34" charset="-122"/>
              <a:cs typeface="宋体" pitchFamily="2" charset="-122"/>
            </a:endParaRPr>
          </a:p>
          <a:p>
            <a:pPr lvl="0" eaLnBrk="0" hangingPunct="0"/>
            <a:r>
              <a:rPr lang="en-US" altLang="zh-CN" sz="1000" dirty="0" smtClean="0">
                <a:solidFill>
                  <a:srgbClr val="000000"/>
                </a:solidFill>
                <a:latin typeface="微软雅黑" pitchFamily="34" charset="-122"/>
                <a:ea typeface="微软雅黑" pitchFamily="34" charset="-122"/>
                <a:cs typeface="Courier New" pitchFamily="49" charset="0"/>
              </a:rPr>
              <a:t>        </a:t>
            </a:r>
            <a:r>
              <a:rPr lang="en-US" altLang="zh-CN" sz="1000" dirty="0" smtClean="0">
                <a:solidFill>
                  <a:srgbClr val="3F7F5F"/>
                </a:solidFill>
                <a:latin typeface="微软雅黑" pitchFamily="34" charset="-122"/>
                <a:ea typeface="微软雅黑" pitchFamily="34" charset="-122"/>
                <a:cs typeface="Courier New" pitchFamily="49" charset="0"/>
              </a:rPr>
              <a:t>/* … */</a:t>
            </a:r>
            <a:endParaRPr lang="en-US" altLang="zh-CN" sz="1000" dirty="0" smtClean="0">
              <a:latin typeface="微软雅黑" pitchFamily="34" charset="-122"/>
              <a:ea typeface="微软雅黑" pitchFamily="34" charset="-122"/>
              <a:cs typeface="宋体" pitchFamily="2" charset="-122"/>
            </a:endParaRPr>
          </a:p>
          <a:p>
            <a:pPr lvl="0" eaLnBrk="0" hangingPunct="0"/>
            <a:r>
              <a:rPr lang="en-US" altLang="zh-CN" sz="1000" dirty="0" smtClean="0">
                <a:solidFill>
                  <a:srgbClr val="000000"/>
                </a:solidFill>
                <a:latin typeface="微软雅黑" pitchFamily="34" charset="-122"/>
                <a:ea typeface="微软雅黑" pitchFamily="34" charset="-122"/>
                <a:cs typeface="Courier New" pitchFamily="49" charset="0"/>
              </a:rPr>
              <a:t>        </a:t>
            </a:r>
            <a:r>
              <a:rPr lang="en-US" altLang="zh-CN" sz="1000" b="1" dirty="0" smtClean="0">
                <a:solidFill>
                  <a:srgbClr val="7F0055"/>
                </a:solidFill>
                <a:latin typeface="微软雅黑" pitchFamily="34" charset="-122"/>
                <a:ea typeface="微软雅黑" pitchFamily="34" charset="-122"/>
                <a:cs typeface="Courier New" pitchFamily="49" charset="0"/>
              </a:rPr>
              <a:t>try</a:t>
            </a:r>
            <a:r>
              <a:rPr lang="en-US" altLang="zh-CN" sz="1000" dirty="0" smtClean="0">
                <a:latin typeface="微软雅黑" pitchFamily="34" charset="-122"/>
                <a:ea typeface="微软雅黑" pitchFamily="34" charset="-122"/>
                <a:cs typeface="Courier New" pitchFamily="49" charset="0"/>
              </a:rPr>
              <a:t>   </a:t>
            </a:r>
          </a:p>
          <a:p>
            <a:pPr lvl="0" eaLnBrk="0" hangingPunct="0"/>
            <a:r>
              <a:rPr lang="en-US" altLang="zh-CN" sz="1000" dirty="0" smtClean="0">
                <a:solidFill>
                  <a:srgbClr val="000000"/>
                </a:solidFill>
                <a:latin typeface="微软雅黑" pitchFamily="34" charset="-122"/>
                <a:ea typeface="微软雅黑" pitchFamily="34" charset="-122"/>
                <a:cs typeface="Courier New" pitchFamily="49" charset="0"/>
              </a:rPr>
              <a:t>        {</a:t>
            </a:r>
            <a:endParaRPr lang="en-US" altLang="zh-CN" sz="1000" dirty="0" smtClean="0">
              <a:latin typeface="微软雅黑" pitchFamily="34" charset="-122"/>
              <a:ea typeface="微软雅黑" pitchFamily="34" charset="-122"/>
              <a:cs typeface="宋体" pitchFamily="2" charset="-122"/>
            </a:endParaRPr>
          </a:p>
          <a:p>
            <a:pPr lvl="0" eaLnBrk="0" hangingPunct="0"/>
            <a:r>
              <a:rPr lang="en-US" altLang="zh-CN" sz="1000" dirty="0" smtClean="0">
                <a:solidFill>
                  <a:srgbClr val="000000"/>
                </a:solidFill>
                <a:latin typeface="微软雅黑" pitchFamily="34" charset="-122"/>
                <a:ea typeface="微软雅黑" pitchFamily="34" charset="-122"/>
                <a:cs typeface="Courier New" pitchFamily="49" charset="0"/>
              </a:rPr>
              <a:t>            String </a:t>
            </a:r>
            <a:r>
              <a:rPr lang="en-US" altLang="zh-CN" sz="1000" dirty="0" err="1" smtClean="0">
                <a:solidFill>
                  <a:srgbClr val="000000"/>
                </a:solidFill>
                <a:latin typeface="微软雅黑" pitchFamily="34" charset="-122"/>
                <a:ea typeface="微软雅黑" pitchFamily="34" charset="-122"/>
                <a:cs typeface="Courier New" pitchFamily="49" charset="0"/>
              </a:rPr>
              <a:t>pwd</a:t>
            </a:r>
            <a:r>
              <a:rPr lang="en-US" altLang="zh-CN" sz="1000" dirty="0" smtClean="0">
                <a:solidFill>
                  <a:srgbClr val="000000"/>
                </a:solidFill>
                <a:latin typeface="微软雅黑" pitchFamily="34" charset="-122"/>
                <a:ea typeface="微软雅黑" pitchFamily="34" charset="-122"/>
                <a:cs typeface="Courier New" pitchFamily="49" charset="0"/>
              </a:rPr>
              <a:t> = </a:t>
            </a:r>
            <a:r>
              <a:rPr lang="en-US" altLang="zh-CN" sz="1000" dirty="0" err="1" smtClean="0">
                <a:solidFill>
                  <a:srgbClr val="000000"/>
                </a:solidFill>
                <a:latin typeface="微软雅黑" pitchFamily="34" charset="-122"/>
                <a:ea typeface="微软雅黑" pitchFamily="34" charset="-122"/>
                <a:cs typeface="Courier New" pitchFamily="49" charset="0"/>
              </a:rPr>
              <a:t>hashPassword</a:t>
            </a:r>
            <a:r>
              <a:rPr lang="en-US" altLang="zh-CN" sz="1000" dirty="0" smtClean="0">
                <a:solidFill>
                  <a:srgbClr val="000000"/>
                </a:solidFill>
                <a:latin typeface="微软雅黑" pitchFamily="34" charset="-122"/>
                <a:ea typeface="微软雅黑" pitchFamily="34" charset="-122"/>
                <a:cs typeface="Courier New" pitchFamily="49" charset="0"/>
              </a:rPr>
              <a:t>(password); </a:t>
            </a:r>
          </a:p>
          <a:p>
            <a:pPr lvl="0" eaLnBrk="0" hangingPunct="0"/>
            <a:r>
              <a:rPr lang="en-US" altLang="zh-CN" sz="1000" b="1" dirty="0" smtClean="0">
                <a:solidFill>
                  <a:srgbClr val="000000"/>
                </a:solidFill>
                <a:latin typeface="微软雅黑" pitchFamily="34" charset="-122"/>
                <a:ea typeface="微软雅黑" pitchFamily="34" charset="-122"/>
                <a:cs typeface="Courier New" pitchFamily="49" charset="0"/>
              </a:rPr>
              <a:t>            Codec </a:t>
            </a:r>
            <a:r>
              <a:rPr lang="en-US" altLang="zh-CN" sz="1000" b="1" dirty="0" err="1" smtClean="0">
                <a:solidFill>
                  <a:srgbClr val="000000"/>
                </a:solidFill>
                <a:latin typeface="微软雅黑" pitchFamily="34" charset="-122"/>
                <a:ea typeface="微软雅黑" pitchFamily="34" charset="-122"/>
                <a:cs typeface="Courier New" pitchFamily="49" charset="0"/>
              </a:rPr>
              <a:t>oe</a:t>
            </a:r>
            <a:r>
              <a:rPr lang="en-US" altLang="zh-CN" sz="1000" b="1" dirty="0" smtClean="0">
                <a:solidFill>
                  <a:srgbClr val="000000"/>
                </a:solidFill>
                <a:latin typeface="微软雅黑" pitchFamily="34" charset="-122"/>
                <a:ea typeface="微软雅黑" pitchFamily="34" charset="-122"/>
                <a:cs typeface="Courier New" pitchFamily="49" charset="0"/>
              </a:rPr>
              <a:t> = </a:t>
            </a:r>
            <a:r>
              <a:rPr lang="en-US" altLang="zh-CN" sz="1000" b="1" dirty="0" smtClean="0">
                <a:solidFill>
                  <a:srgbClr val="7F0055"/>
                </a:solidFill>
                <a:latin typeface="微软雅黑" pitchFamily="34" charset="-122"/>
                <a:ea typeface="微软雅黑" pitchFamily="34" charset="-122"/>
                <a:cs typeface="Courier New" pitchFamily="49" charset="0"/>
              </a:rPr>
              <a:t>new</a:t>
            </a:r>
            <a:r>
              <a:rPr lang="en-US" altLang="zh-CN" sz="1000" b="1" dirty="0" smtClean="0">
                <a:solidFill>
                  <a:srgbClr val="000000"/>
                </a:solidFill>
                <a:latin typeface="微软雅黑" pitchFamily="34" charset="-122"/>
                <a:ea typeface="微软雅黑" pitchFamily="34" charset="-122"/>
                <a:cs typeface="Courier New" pitchFamily="49" charset="0"/>
              </a:rPr>
              <a:t> </a:t>
            </a:r>
            <a:r>
              <a:rPr lang="en-US" altLang="zh-CN" sz="1000" b="1" dirty="0" err="1" smtClean="0">
                <a:solidFill>
                  <a:srgbClr val="000000"/>
                </a:solidFill>
                <a:latin typeface="微软雅黑" pitchFamily="34" charset="-122"/>
                <a:ea typeface="微软雅黑" pitchFamily="34" charset="-122"/>
                <a:cs typeface="Courier New" pitchFamily="49" charset="0"/>
              </a:rPr>
              <a:t>OracleCodec</a:t>
            </a:r>
            <a:r>
              <a:rPr lang="en-US" altLang="zh-CN" sz="1000" b="1" dirty="0" smtClean="0">
                <a:solidFill>
                  <a:srgbClr val="000000"/>
                </a:solidFill>
                <a:latin typeface="微软雅黑" pitchFamily="34" charset="-122"/>
                <a:ea typeface="微软雅黑" pitchFamily="34" charset="-122"/>
                <a:cs typeface="Courier New" pitchFamily="49" charset="0"/>
              </a:rPr>
              <a:t>();</a:t>
            </a:r>
            <a:endParaRPr lang="en-US" altLang="zh-CN" sz="1000" dirty="0" smtClean="0">
              <a:latin typeface="微软雅黑" pitchFamily="34" charset="-122"/>
              <a:ea typeface="微软雅黑" pitchFamily="34" charset="-122"/>
              <a:cs typeface="宋体" pitchFamily="2" charset="-122"/>
            </a:endParaRPr>
          </a:p>
          <a:p>
            <a:pPr eaLnBrk="0" hangingPunct="0"/>
            <a:r>
              <a:rPr lang="en-US" altLang="zh-CN" sz="1000" dirty="0" smtClean="0">
                <a:solidFill>
                  <a:srgbClr val="000000"/>
                </a:solidFill>
                <a:latin typeface="微软雅黑" pitchFamily="34" charset="-122"/>
                <a:ea typeface="微软雅黑" pitchFamily="34" charset="-122"/>
                <a:cs typeface="Courier New" pitchFamily="49" charset="0"/>
              </a:rPr>
              <a:t>            </a:t>
            </a:r>
            <a:r>
              <a:rPr lang="en-US" altLang="zh-CN" sz="1000" b="1" dirty="0" smtClean="0">
                <a:solidFill>
                  <a:srgbClr val="000000"/>
                </a:solidFill>
                <a:latin typeface="微软雅黑" pitchFamily="34" charset="-122"/>
                <a:ea typeface="微软雅黑" pitchFamily="34" charset="-122"/>
                <a:cs typeface="Courier New" pitchFamily="49" charset="0"/>
              </a:rPr>
              <a:t>String </a:t>
            </a:r>
            <a:r>
              <a:rPr lang="en-US" altLang="zh-CN" sz="1000" b="1" dirty="0" err="1" smtClean="0">
                <a:solidFill>
                  <a:srgbClr val="000000"/>
                </a:solidFill>
                <a:latin typeface="微软雅黑" pitchFamily="34" charset="-122"/>
                <a:ea typeface="微软雅黑" pitchFamily="34" charset="-122"/>
                <a:cs typeface="Courier New" pitchFamily="49" charset="0"/>
              </a:rPr>
              <a:t>susername</a:t>
            </a:r>
            <a:r>
              <a:rPr lang="en-US" altLang="zh-CN" sz="1000" b="1" dirty="0" smtClean="0">
                <a:solidFill>
                  <a:srgbClr val="000000"/>
                </a:solidFill>
                <a:latin typeface="微软雅黑" pitchFamily="34" charset="-122"/>
                <a:ea typeface="微软雅黑" pitchFamily="34" charset="-122"/>
                <a:cs typeface="Courier New" pitchFamily="49" charset="0"/>
              </a:rPr>
              <a:t> = </a:t>
            </a:r>
            <a:r>
              <a:rPr lang="en-US" altLang="zh-CN" sz="1000" b="1" dirty="0" err="1" smtClean="0">
                <a:solidFill>
                  <a:srgbClr val="000000"/>
                </a:solidFill>
                <a:latin typeface="微软雅黑" pitchFamily="34" charset="-122"/>
                <a:ea typeface="微软雅黑" pitchFamily="34" charset="-122"/>
                <a:cs typeface="Courier New" pitchFamily="49" charset="0"/>
              </a:rPr>
              <a:t>ESAPI.encoder</a:t>
            </a:r>
            <a:r>
              <a:rPr lang="en-US" altLang="zh-CN" sz="1000" b="1" dirty="0" smtClean="0">
                <a:solidFill>
                  <a:srgbClr val="000000"/>
                </a:solidFill>
                <a:latin typeface="微软雅黑" pitchFamily="34" charset="-122"/>
                <a:ea typeface="微软雅黑" pitchFamily="34" charset="-122"/>
                <a:cs typeface="Courier New" pitchFamily="49" charset="0"/>
              </a:rPr>
              <a:t>().</a:t>
            </a:r>
            <a:r>
              <a:rPr lang="en-US" altLang="zh-CN" sz="1000" b="1" dirty="0" err="1" smtClean="0">
                <a:solidFill>
                  <a:srgbClr val="000000"/>
                </a:solidFill>
                <a:latin typeface="微软雅黑" pitchFamily="34" charset="-122"/>
                <a:ea typeface="微软雅黑" pitchFamily="34" charset="-122"/>
                <a:cs typeface="Courier New" pitchFamily="49" charset="0"/>
              </a:rPr>
              <a:t>encodeForSQL</a:t>
            </a:r>
            <a:r>
              <a:rPr lang="en-US" altLang="zh-CN" sz="1000" b="1" dirty="0" smtClean="0">
                <a:solidFill>
                  <a:srgbClr val="000000"/>
                </a:solidFill>
                <a:latin typeface="微软雅黑" pitchFamily="34" charset="-122"/>
                <a:ea typeface="微软雅黑" pitchFamily="34" charset="-122"/>
                <a:cs typeface="Courier New" pitchFamily="49" charset="0"/>
              </a:rPr>
              <a:t>(</a:t>
            </a:r>
            <a:r>
              <a:rPr lang="en-US" altLang="zh-CN" sz="1000" b="1" dirty="0" err="1" smtClean="0">
                <a:solidFill>
                  <a:srgbClr val="000000"/>
                </a:solidFill>
                <a:latin typeface="微软雅黑" pitchFamily="34" charset="-122"/>
                <a:ea typeface="微软雅黑" pitchFamily="34" charset="-122"/>
                <a:cs typeface="Courier New" pitchFamily="49" charset="0"/>
              </a:rPr>
              <a:t>oe</a:t>
            </a:r>
            <a:r>
              <a:rPr lang="en-US" altLang="zh-CN" sz="1000" b="1" dirty="0" smtClean="0">
                <a:solidFill>
                  <a:srgbClr val="000000"/>
                </a:solidFill>
                <a:latin typeface="微软雅黑" pitchFamily="34" charset="-122"/>
                <a:ea typeface="微软雅黑" pitchFamily="34" charset="-122"/>
                <a:cs typeface="Courier New" pitchFamily="49" charset="0"/>
              </a:rPr>
              <a:t>, username);</a:t>
            </a:r>
          </a:p>
          <a:p>
            <a:pPr eaLnBrk="0" hangingPunct="0"/>
            <a:r>
              <a:rPr lang="en-US" altLang="zh-CN" sz="1000" b="1" dirty="0" smtClean="0">
                <a:solidFill>
                  <a:srgbClr val="000000"/>
                </a:solidFill>
                <a:latin typeface="微软雅黑" pitchFamily="34" charset="-122"/>
                <a:ea typeface="微软雅黑" pitchFamily="34" charset="-122"/>
                <a:cs typeface="Courier New" pitchFamily="49" charset="0"/>
              </a:rPr>
              <a:t>            String </a:t>
            </a:r>
            <a:r>
              <a:rPr lang="en-US" altLang="zh-CN" sz="1000" b="1" dirty="0" err="1" smtClean="0">
                <a:solidFill>
                  <a:srgbClr val="000000"/>
                </a:solidFill>
                <a:latin typeface="微软雅黑" pitchFamily="34" charset="-122"/>
                <a:ea typeface="微软雅黑" pitchFamily="34" charset="-122"/>
                <a:cs typeface="Courier New" pitchFamily="49" charset="0"/>
              </a:rPr>
              <a:t>spwd</a:t>
            </a:r>
            <a:r>
              <a:rPr lang="en-US" altLang="zh-CN" sz="1000" b="1" dirty="0" smtClean="0">
                <a:solidFill>
                  <a:srgbClr val="000000"/>
                </a:solidFill>
                <a:latin typeface="微软雅黑" pitchFamily="34" charset="-122"/>
                <a:ea typeface="微软雅黑" pitchFamily="34" charset="-122"/>
                <a:cs typeface="Courier New" pitchFamily="49" charset="0"/>
              </a:rPr>
              <a:t> = </a:t>
            </a:r>
            <a:r>
              <a:rPr lang="en-US" altLang="zh-CN" sz="1000" b="1" dirty="0" err="1" smtClean="0">
                <a:solidFill>
                  <a:srgbClr val="000000"/>
                </a:solidFill>
                <a:latin typeface="微软雅黑" pitchFamily="34" charset="-122"/>
                <a:ea typeface="微软雅黑" pitchFamily="34" charset="-122"/>
                <a:cs typeface="Courier New" pitchFamily="49" charset="0"/>
              </a:rPr>
              <a:t>ESAPI.encoder</a:t>
            </a:r>
            <a:r>
              <a:rPr lang="en-US" altLang="zh-CN" sz="1000" b="1" dirty="0" smtClean="0">
                <a:solidFill>
                  <a:srgbClr val="000000"/>
                </a:solidFill>
                <a:latin typeface="微软雅黑" pitchFamily="34" charset="-122"/>
                <a:ea typeface="微软雅黑" pitchFamily="34" charset="-122"/>
                <a:cs typeface="Courier New" pitchFamily="49" charset="0"/>
              </a:rPr>
              <a:t>().</a:t>
            </a:r>
            <a:r>
              <a:rPr lang="en-US" altLang="zh-CN" sz="1000" b="1" dirty="0" err="1" smtClean="0">
                <a:solidFill>
                  <a:srgbClr val="000000"/>
                </a:solidFill>
                <a:latin typeface="微软雅黑" pitchFamily="34" charset="-122"/>
                <a:ea typeface="微软雅黑" pitchFamily="34" charset="-122"/>
                <a:cs typeface="Courier New" pitchFamily="49" charset="0"/>
              </a:rPr>
              <a:t>encodeForSQL</a:t>
            </a:r>
            <a:r>
              <a:rPr lang="en-US" altLang="zh-CN" sz="1000" b="1" dirty="0" smtClean="0">
                <a:solidFill>
                  <a:srgbClr val="000000"/>
                </a:solidFill>
                <a:latin typeface="微软雅黑" pitchFamily="34" charset="-122"/>
                <a:ea typeface="微软雅黑" pitchFamily="34" charset="-122"/>
                <a:cs typeface="Courier New" pitchFamily="49" charset="0"/>
              </a:rPr>
              <a:t>(</a:t>
            </a:r>
            <a:r>
              <a:rPr lang="en-US" altLang="zh-CN" sz="1000" b="1" dirty="0" err="1" smtClean="0">
                <a:solidFill>
                  <a:srgbClr val="000000"/>
                </a:solidFill>
                <a:latin typeface="微软雅黑" pitchFamily="34" charset="-122"/>
                <a:ea typeface="微软雅黑" pitchFamily="34" charset="-122"/>
                <a:cs typeface="Courier New" pitchFamily="49" charset="0"/>
              </a:rPr>
              <a:t>oe</a:t>
            </a:r>
            <a:r>
              <a:rPr lang="en-US" altLang="zh-CN" sz="1000" b="1" dirty="0" smtClean="0">
                <a:solidFill>
                  <a:srgbClr val="000000"/>
                </a:solidFill>
                <a:latin typeface="微软雅黑" pitchFamily="34" charset="-122"/>
                <a:ea typeface="微软雅黑" pitchFamily="34" charset="-122"/>
                <a:cs typeface="Courier New" pitchFamily="49" charset="0"/>
              </a:rPr>
              <a:t>, </a:t>
            </a:r>
            <a:r>
              <a:rPr lang="en-US" altLang="zh-CN" sz="1000" b="1" dirty="0" err="1" smtClean="0">
                <a:solidFill>
                  <a:srgbClr val="000000"/>
                </a:solidFill>
                <a:latin typeface="微软雅黑" pitchFamily="34" charset="-122"/>
                <a:ea typeface="微软雅黑" pitchFamily="34" charset="-122"/>
                <a:cs typeface="Courier New" pitchFamily="49" charset="0"/>
              </a:rPr>
              <a:t>pwd</a:t>
            </a:r>
            <a:r>
              <a:rPr lang="en-US" altLang="zh-CN" sz="1000" b="1" dirty="0" smtClean="0">
                <a:solidFill>
                  <a:srgbClr val="000000"/>
                </a:solidFill>
                <a:latin typeface="微软雅黑" pitchFamily="34" charset="-122"/>
                <a:ea typeface="微软雅黑" pitchFamily="34" charset="-122"/>
                <a:cs typeface="Courier New" pitchFamily="49" charset="0"/>
              </a:rPr>
              <a:t>);</a:t>
            </a:r>
          </a:p>
          <a:p>
            <a:pPr lvl="0" eaLnBrk="0" hangingPunct="0"/>
            <a:endParaRPr lang="en-US" altLang="zh-CN" sz="1000" dirty="0" smtClean="0">
              <a:solidFill>
                <a:srgbClr val="000000"/>
              </a:solidFill>
              <a:latin typeface="微软雅黑" pitchFamily="34" charset="-122"/>
              <a:ea typeface="微软雅黑" pitchFamily="34" charset="-122"/>
              <a:cs typeface="Courier New" pitchFamily="49" charset="0"/>
            </a:endParaRPr>
          </a:p>
          <a:p>
            <a:pPr lvl="0" eaLnBrk="0" hangingPunct="0"/>
            <a:r>
              <a:rPr lang="en-US" altLang="zh-CN" sz="1000" b="1" dirty="0" smtClean="0">
                <a:solidFill>
                  <a:srgbClr val="000000"/>
                </a:solidFill>
                <a:latin typeface="微软雅黑" pitchFamily="34" charset="-122"/>
                <a:ea typeface="微软雅黑" pitchFamily="34" charset="-122"/>
                <a:cs typeface="Courier New" pitchFamily="49" charset="0"/>
              </a:rPr>
              <a:t>            String sqlString = </a:t>
            </a:r>
            <a:r>
              <a:rPr lang="en-US" altLang="zh-CN" sz="1000" b="1" dirty="0" smtClean="0">
                <a:solidFill>
                  <a:srgbClr val="2A00FF"/>
                </a:solidFill>
                <a:latin typeface="微软雅黑" pitchFamily="34" charset="-122"/>
                <a:ea typeface="微软雅黑" pitchFamily="34" charset="-122"/>
                <a:cs typeface="Courier New" pitchFamily="49" charset="0"/>
              </a:rPr>
              <a:t>"SELECT * FROM </a:t>
            </a:r>
            <a:r>
              <a:rPr lang="en-US" altLang="zh-CN" sz="1000" b="1" dirty="0" err="1" smtClean="0">
                <a:solidFill>
                  <a:srgbClr val="2A00FF"/>
                </a:solidFill>
                <a:latin typeface="微软雅黑" pitchFamily="34" charset="-122"/>
                <a:ea typeface="微软雅黑" pitchFamily="34" charset="-122"/>
                <a:cs typeface="Courier New" pitchFamily="49" charset="0"/>
              </a:rPr>
              <a:t>db_user</a:t>
            </a:r>
            <a:r>
              <a:rPr lang="en-US" altLang="zh-CN" sz="1000" b="1" dirty="0" smtClean="0">
                <a:solidFill>
                  <a:srgbClr val="2A00FF"/>
                </a:solidFill>
                <a:latin typeface="微软雅黑" pitchFamily="34" charset="-122"/>
                <a:ea typeface="微软雅黑" pitchFamily="34" charset="-122"/>
                <a:cs typeface="Courier New" pitchFamily="49" charset="0"/>
              </a:rPr>
              <a:t> WHERE username = '"</a:t>
            </a:r>
            <a:endParaRPr lang="en-US" altLang="zh-CN" sz="1000" dirty="0" smtClean="0">
              <a:latin typeface="微软雅黑" pitchFamily="34" charset="-122"/>
              <a:ea typeface="微软雅黑" pitchFamily="34" charset="-122"/>
              <a:cs typeface="宋体" pitchFamily="2" charset="-122"/>
            </a:endParaRPr>
          </a:p>
          <a:p>
            <a:pPr lvl="0" eaLnBrk="0" hangingPunct="0"/>
            <a:r>
              <a:rPr lang="en-US" altLang="zh-CN" sz="1000" b="1" dirty="0" smtClean="0">
                <a:solidFill>
                  <a:srgbClr val="000000"/>
                </a:solidFill>
                <a:latin typeface="微软雅黑" pitchFamily="34" charset="-122"/>
                <a:ea typeface="微软雅黑" pitchFamily="34" charset="-122"/>
                <a:cs typeface="Courier New" pitchFamily="49" charset="0"/>
              </a:rPr>
              <a:t>                    + </a:t>
            </a:r>
            <a:r>
              <a:rPr lang="en-US" altLang="zh-CN" sz="1000" b="1" dirty="0" err="1" smtClean="0">
                <a:solidFill>
                  <a:srgbClr val="000000"/>
                </a:solidFill>
                <a:latin typeface="微软雅黑" pitchFamily="34" charset="-122"/>
                <a:ea typeface="微软雅黑" pitchFamily="34" charset="-122"/>
                <a:cs typeface="Courier New" pitchFamily="49" charset="0"/>
              </a:rPr>
              <a:t>susername</a:t>
            </a:r>
            <a:r>
              <a:rPr lang="en-US" altLang="zh-CN" sz="1000" b="1" dirty="0" smtClean="0">
                <a:solidFill>
                  <a:srgbClr val="000000"/>
                </a:solidFill>
                <a:latin typeface="微软雅黑" pitchFamily="34" charset="-122"/>
                <a:ea typeface="微软雅黑" pitchFamily="34" charset="-122"/>
                <a:cs typeface="Courier New" pitchFamily="49" charset="0"/>
              </a:rPr>
              <a:t> + </a:t>
            </a:r>
            <a:r>
              <a:rPr lang="en-US" altLang="zh-CN" sz="1000" b="1" dirty="0" smtClean="0">
                <a:solidFill>
                  <a:srgbClr val="2A00FF"/>
                </a:solidFill>
                <a:latin typeface="微软雅黑" pitchFamily="34" charset="-122"/>
                <a:ea typeface="微软雅黑" pitchFamily="34" charset="-122"/>
                <a:cs typeface="Courier New" pitchFamily="49" charset="0"/>
              </a:rPr>
              <a:t>"' AND password = '"</a:t>
            </a:r>
            <a:r>
              <a:rPr lang="en-US" altLang="zh-CN" sz="1000" b="1" dirty="0" smtClean="0">
                <a:solidFill>
                  <a:srgbClr val="000000"/>
                </a:solidFill>
                <a:latin typeface="微软雅黑" pitchFamily="34" charset="-122"/>
                <a:ea typeface="微软雅黑" pitchFamily="34" charset="-122"/>
                <a:cs typeface="Courier New" pitchFamily="49" charset="0"/>
              </a:rPr>
              <a:t> + </a:t>
            </a:r>
            <a:r>
              <a:rPr lang="en-US" altLang="zh-CN" sz="1000" b="1" dirty="0" err="1" smtClean="0">
                <a:solidFill>
                  <a:srgbClr val="000000"/>
                </a:solidFill>
                <a:latin typeface="微软雅黑" pitchFamily="34" charset="-122"/>
                <a:ea typeface="微软雅黑" pitchFamily="34" charset="-122"/>
                <a:cs typeface="Courier New" pitchFamily="49" charset="0"/>
              </a:rPr>
              <a:t>spwd</a:t>
            </a:r>
            <a:r>
              <a:rPr lang="en-US" altLang="zh-CN" sz="1000" b="1" dirty="0" smtClean="0">
                <a:solidFill>
                  <a:srgbClr val="000000"/>
                </a:solidFill>
                <a:latin typeface="微软雅黑" pitchFamily="34" charset="-122"/>
                <a:ea typeface="微软雅黑" pitchFamily="34" charset="-122"/>
                <a:cs typeface="Courier New" pitchFamily="49" charset="0"/>
              </a:rPr>
              <a:t> + </a:t>
            </a:r>
            <a:r>
              <a:rPr lang="en-US" altLang="zh-CN" sz="1000" b="1" dirty="0" smtClean="0">
                <a:solidFill>
                  <a:srgbClr val="2A00FF"/>
                </a:solidFill>
                <a:latin typeface="微软雅黑" pitchFamily="34" charset="-122"/>
                <a:ea typeface="微软雅黑" pitchFamily="34" charset="-122"/>
                <a:cs typeface="Courier New" pitchFamily="49" charset="0"/>
              </a:rPr>
              <a:t>"'"</a:t>
            </a:r>
            <a:r>
              <a:rPr lang="en-US" altLang="zh-CN" sz="1000" b="1" dirty="0" smtClean="0">
                <a:solidFill>
                  <a:srgbClr val="000000"/>
                </a:solidFill>
                <a:latin typeface="微软雅黑" pitchFamily="34" charset="-122"/>
                <a:ea typeface="微软雅黑" pitchFamily="34" charset="-122"/>
                <a:cs typeface="Courier New" pitchFamily="49" charset="0"/>
              </a:rPr>
              <a:t>;</a:t>
            </a:r>
            <a:endParaRPr lang="en-US" altLang="zh-CN" sz="1000" dirty="0" smtClean="0">
              <a:latin typeface="微软雅黑" pitchFamily="34" charset="-122"/>
              <a:ea typeface="微软雅黑" pitchFamily="34" charset="-122"/>
              <a:cs typeface="宋体" pitchFamily="2" charset="-122"/>
            </a:endParaRPr>
          </a:p>
          <a:p>
            <a:pPr lvl="0" eaLnBrk="0" hangingPunct="0"/>
            <a:r>
              <a:rPr lang="en-US" altLang="zh-CN" sz="1000" b="1" dirty="0" smtClean="0">
                <a:solidFill>
                  <a:srgbClr val="000000"/>
                </a:solidFill>
                <a:latin typeface="微软雅黑" pitchFamily="34" charset="-122"/>
                <a:ea typeface="微软雅黑" pitchFamily="34" charset="-122"/>
                <a:cs typeface="Courier New" pitchFamily="49" charset="0"/>
              </a:rPr>
              <a:t>             Statement stmt = </a:t>
            </a:r>
            <a:r>
              <a:rPr lang="en-US" altLang="zh-CN" sz="1000" b="1" dirty="0" err="1" smtClean="0">
                <a:solidFill>
                  <a:srgbClr val="000000"/>
                </a:solidFill>
                <a:latin typeface="微软雅黑" pitchFamily="34" charset="-122"/>
                <a:ea typeface="微软雅黑" pitchFamily="34" charset="-122"/>
                <a:cs typeface="Courier New" pitchFamily="49" charset="0"/>
              </a:rPr>
              <a:t>connection.createStatement</a:t>
            </a:r>
            <a:r>
              <a:rPr lang="en-US" altLang="zh-CN" sz="1000" b="1" dirty="0" smtClean="0">
                <a:solidFill>
                  <a:srgbClr val="000000"/>
                </a:solidFill>
                <a:latin typeface="微软雅黑" pitchFamily="34" charset="-122"/>
                <a:ea typeface="微软雅黑" pitchFamily="34" charset="-122"/>
                <a:cs typeface="Courier New" pitchFamily="49" charset="0"/>
              </a:rPr>
              <a:t>();</a:t>
            </a:r>
            <a:endParaRPr lang="en-US" altLang="zh-CN" sz="1000" dirty="0" smtClean="0">
              <a:latin typeface="微软雅黑" pitchFamily="34" charset="-122"/>
              <a:ea typeface="微软雅黑" pitchFamily="34" charset="-122"/>
              <a:cs typeface="宋体" pitchFamily="2" charset="-122"/>
            </a:endParaRPr>
          </a:p>
          <a:p>
            <a:pPr lvl="0" eaLnBrk="0" hangingPunct="0"/>
            <a:r>
              <a:rPr lang="en-US" altLang="zh-CN" sz="1000" dirty="0" smtClean="0">
                <a:solidFill>
                  <a:srgbClr val="000000"/>
                </a:solidFill>
                <a:latin typeface="微软雅黑" pitchFamily="34" charset="-122"/>
                <a:ea typeface="微软雅黑" pitchFamily="34" charset="-122"/>
                <a:cs typeface="Courier New" pitchFamily="49" charset="0"/>
              </a:rPr>
              <a:t>             ResultSet rs = </a:t>
            </a:r>
            <a:r>
              <a:rPr lang="en-US" altLang="zh-CN" sz="1000" dirty="0" err="1" smtClean="0">
                <a:solidFill>
                  <a:srgbClr val="000000"/>
                </a:solidFill>
                <a:latin typeface="微软雅黑" pitchFamily="34" charset="-122"/>
                <a:ea typeface="微软雅黑" pitchFamily="34" charset="-122"/>
                <a:cs typeface="Courier New" pitchFamily="49" charset="0"/>
              </a:rPr>
              <a:t>stmt.executeQuery</a:t>
            </a:r>
            <a:r>
              <a:rPr lang="en-US" altLang="zh-CN" sz="1000" dirty="0" smtClean="0">
                <a:solidFill>
                  <a:srgbClr val="000000"/>
                </a:solidFill>
                <a:latin typeface="微软雅黑" pitchFamily="34" charset="-122"/>
                <a:ea typeface="微软雅黑" pitchFamily="34" charset="-122"/>
                <a:cs typeface="Courier New" pitchFamily="49" charset="0"/>
              </a:rPr>
              <a:t>(</a:t>
            </a:r>
            <a:r>
              <a:rPr lang="en-US" altLang="zh-CN" sz="1000" dirty="0" err="1" smtClean="0">
                <a:solidFill>
                  <a:srgbClr val="000000"/>
                </a:solidFill>
                <a:latin typeface="微软雅黑" pitchFamily="34" charset="-122"/>
                <a:ea typeface="微软雅黑" pitchFamily="34" charset="-122"/>
                <a:cs typeface="Courier New" pitchFamily="49" charset="0"/>
              </a:rPr>
              <a:t>sqlString</a:t>
            </a:r>
            <a:r>
              <a:rPr lang="en-US" altLang="zh-CN" sz="1000" dirty="0" smtClean="0">
                <a:solidFill>
                  <a:srgbClr val="000000"/>
                </a:solidFill>
                <a:latin typeface="微软雅黑" pitchFamily="34" charset="-122"/>
                <a:ea typeface="微软雅黑" pitchFamily="34" charset="-122"/>
                <a:cs typeface="Courier New" pitchFamily="49" charset="0"/>
              </a:rPr>
              <a:t>);</a:t>
            </a:r>
            <a:endParaRPr lang="en-US" altLang="zh-CN" sz="1000" dirty="0" smtClean="0">
              <a:latin typeface="微软雅黑" pitchFamily="34" charset="-122"/>
              <a:ea typeface="微软雅黑" pitchFamily="34" charset="-122"/>
              <a:cs typeface="宋体" pitchFamily="2" charset="-122"/>
            </a:endParaRPr>
          </a:p>
          <a:p>
            <a:pPr lvl="0" eaLnBrk="0" hangingPunct="0"/>
            <a:r>
              <a:rPr lang="en-US" altLang="zh-CN" sz="1000" dirty="0" smtClean="0">
                <a:solidFill>
                  <a:srgbClr val="000000"/>
                </a:solidFill>
                <a:latin typeface="微软雅黑" pitchFamily="34" charset="-122"/>
                <a:ea typeface="微软雅黑" pitchFamily="34" charset="-122"/>
                <a:cs typeface="Courier New" pitchFamily="49" charset="0"/>
              </a:rPr>
              <a:t>             </a:t>
            </a:r>
            <a:r>
              <a:rPr lang="en-US" altLang="zh-CN" sz="1000" dirty="0" smtClean="0">
                <a:solidFill>
                  <a:srgbClr val="3F7F5F"/>
                </a:solidFill>
                <a:latin typeface="微软雅黑" pitchFamily="34" charset="-122"/>
                <a:ea typeface="微软雅黑" pitchFamily="34" charset="-122"/>
                <a:cs typeface="Courier New" pitchFamily="49" charset="0"/>
              </a:rPr>
              <a:t>// Authenticate …</a:t>
            </a:r>
            <a:endParaRPr lang="en-US" altLang="zh-CN" sz="1000" dirty="0" smtClean="0">
              <a:latin typeface="微软雅黑" pitchFamily="34" charset="-122"/>
              <a:ea typeface="微软雅黑" pitchFamily="34" charset="-122"/>
              <a:cs typeface="宋体" pitchFamily="2" charset="-122"/>
            </a:endParaRPr>
          </a:p>
          <a:p>
            <a:pPr lvl="0" eaLnBrk="0" hangingPunct="0"/>
            <a:r>
              <a:rPr lang="en-US" altLang="zh-CN" sz="1000" dirty="0" smtClean="0">
                <a:solidFill>
                  <a:srgbClr val="000000"/>
                </a:solidFill>
                <a:latin typeface="微软雅黑" pitchFamily="34" charset="-122"/>
                <a:ea typeface="微软雅黑" pitchFamily="34" charset="-122"/>
                <a:cs typeface="Courier New" pitchFamily="49" charset="0"/>
              </a:rPr>
              <a:t>        }</a:t>
            </a:r>
            <a:endParaRPr lang="en-US" altLang="zh-CN" sz="1000" dirty="0" smtClean="0">
              <a:latin typeface="微软雅黑" pitchFamily="34" charset="-122"/>
              <a:ea typeface="微软雅黑" pitchFamily="34" charset="-122"/>
              <a:cs typeface="宋体" pitchFamily="2" charset="-122"/>
            </a:endParaRPr>
          </a:p>
          <a:p>
            <a:pPr lvl="0" eaLnBrk="0" hangingPunct="0"/>
            <a:r>
              <a:rPr lang="en-US" altLang="zh-CN" sz="1000" dirty="0" smtClean="0">
                <a:solidFill>
                  <a:srgbClr val="000000"/>
                </a:solidFill>
                <a:latin typeface="微软雅黑" pitchFamily="34" charset="-122"/>
                <a:ea typeface="微软雅黑" pitchFamily="34" charset="-122"/>
                <a:cs typeface="Courier New" pitchFamily="49" charset="0"/>
              </a:rPr>
              <a:t>        </a:t>
            </a:r>
            <a:r>
              <a:rPr lang="en-US" altLang="zh-CN" sz="1000" dirty="0" smtClean="0">
                <a:solidFill>
                  <a:srgbClr val="3F7F5F"/>
                </a:solidFill>
                <a:latin typeface="微软雅黑" pitchFamily="34" charset="-122"/>
                <a:ea typeface="微软雅黑" pitchFamily="34" charset="-122"/>
                <a:cs typeface="Courier New" pitchFamily="49" charset="0"/>
              </a:rPr>
              <a:t>/* … */ </a:t>
            </a:r>
          </a:p>
          <a:p>
            <a:pPr lvl="0" eaLnBrk="0" hangingPunct="0"/>
            <a:r>
              <a:rPr lang="en-US" altLang="zh-CN" sz="1000" dirty="0" smtClean="0">
                <a:solidFill>
                  <a:srgbClr val="3F7F5F"/>
                </a:solidFill>
                <a:latin typeface="微软雅黑" pitchFamily="34" charset="-122"/>
                <a:ea typeface="微软雅黑" pitchFamily="34" charset="-122"/>
                <a:cs typeface="Courier New" pitchFamily="49" charset="0"/>
              </a:rPr>
              <a:t>    </a:t>
            </a:r>
            <a:r>
              <a:rPr lang="en-US" altLang="zh-CN" sz="1000" dirty="0" smtClean="0">
                <a:solidFill>
                  <a:srgbClr val="000000"/>
                </a:solidFill>
                <a:latin typeface="微软雅黑" pitchFamily="34" charset="-122"/>
                <a:ea typeface="微软雅黑" pitchFamily="34" charset="-122"/>
                <a:cs typeface="Courier New" pitchFamily="49" charset="0"/>
              </a:rPr>
              <a:t>}</a:t>
            </a:r>
            <a:r>
              <a:rPr lang="en-US" altLang="zh-CN" sz="1000" dirty="0" smtClean="0">
                <a:latin typeface="微软雅黑" pitchFamily="34" charset="-122"/>
                <a:ea typeface="微软雅黑" pitchFamily="34" charset="-122"/>
                <a:cs typeface="宋体" pitchFamily="2" charset="-122"/>
              </a:rPr>
              <a:t> </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4082" y="234726"/>
            <a:ext cx="7632700" cy="438553"/>
          </a:xfrm>
        </p:spPr>
        <p:txBody>
          <a:bodyPr lIns="68553" tIns="34276" rIns="68553" bIns="34276" anchor="ctr">
            <a:spAutoFit/>
          </a:bodyPr>
          <a:lstStyle/>
          <a:p>
            <a:r>
              <a:rPr lang="en-US" altLang="zh-CN" sz="2400" dirty="0" smtClean="0">
                <a:cs typeface="+mn-cs"/>
              </a:rPr>
              <a:t>OS</a:t>
            </a:r>
            <a:r>
              <a:rPr lang="zh-CN" altLang="en-US" sz="2400" dirty="0" smtClean="0">
                <a:cs typeface="+mn-cs"/>
              </a:rPr>
              <a:t>命令注入及其原理</a:t>
            </a:r>
            <a:endParaRPr lang="zh-CN" altLang="en-US" sz="2400" dirty="0">
              <a:cs typeface="+mn-cs"/>
            </a:endParaRPr>
          </a:p>
        </p:txBody>
      </p:sp>
      <p:sp>
        <p:nvSpPr>
          <p:cNvPr id="4" name="TextBox 3"/>
          <p:cNvSpPr txBox="1"/>
          <p:nvPr/>
        </p:nvSpPr>
        <p:spPr>
          <a:xfrm>
            <a:off x="1979712" y="3010206"/>
            <a:ext cx="5112568" cy="307777"/>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p:spPr>
        <p:txBody>
          <a:bodyPr wrap="square" lIns="36000" rIns="36000" rtlCol="0">
            <a:spAutoFit/>
          </a:bodyPr>
          <a:lstStyle/>
          <a:p>
            <a:r>
              <a:rPr lang="en-US" altLang="zh-CN" sz="1400" dirty="0" smtClean="0">
                <a:latin typeface="微软雅黑" pitchFamily="34" charset="-122"/>
                <a:ea typeface="微软雅黑" pitchFamily="34" charset="-122"/>
              </a:rPr>
              <a:t>Runtime.getRuntime().exec(“cmd.exe  /c  dir “+ dir)</a:t>
            </a:r>
            <a:endParaRPr lang="zh-CN" altLang="en-US" sz="1400" dirty="0" smtClean="0">
              <a:latin typeface="微软雅黑" pitchFamily="34" charset="-122"/>
              <a:ea typeface="微软雅黑" pitchFamily="34" charset="-122"/>
            </a:endParaRPr>
          </a:p>
        </p:txBody>
      </p:sp>
      <p:sp>
        <p:nvSpPr>
          <p:cNvPr id="5" name="TextBox 4"/>
          <p:cNvSpPr txBox="1"/>
          <p:nvPr/>
        </p:nvSpPr>
        <p:spPr>
          <a:xfrm>
            <a:off x="827585" y="2573039"/>
            <a:ext cx="1064715" cy="338554"/>
          </a:xfrm>
          <a:prstGeom prst="rect">
            <a:avLst/>
          </a:prstGeom>
          <a:noFill/>
        </p:spPr>
        <p:txBody>
          <a:bodyPr wrap="square" rtlCol="0">
            <a:noAutofit/>
          </a:bodyPr>
          <a:lstStyle/>
          <a:p>
            <a:r>
              <a:rPr lang="zh-CN" altLang="en-US" sz="1600" b="1" dirty="0" smtClean="0">
                <a:latin typeface="微软雅黑" pitchFamily="34" charset="-122"/>
                <a:ea typeface="微软雅黑" pitchFamily="34" charset="-122"/>
              </a:rPr>
              <a:t>正常输入</a:t>
            </a:r>
            <a:r>
              <a:rPr lang="en-US" altLang="zh-CN" sz="1600" b="1" dirty="0" smtClean="0">
                <a:latin typeface="微软雅黑" pitchFamily="34" charset="-122"/>
                <a:ea typeface="微软雅黑" pitchFamily="34" charset="-122"/>
              </a:rPr>
              <a:t>:</a:t>
            </a:r>
            <a:endParaRPr lang="zh-CN" altLang="en-US" sz="1600" b="1" dirty="0">
              <a:latin typeface="微软雅黑" pitchFamily="34" charset="-122"/>
              <a:ea typeface="微软雅黑" pitchFamily="34" charset="-122"/>
            </a:endParaRPr>
          </a:p>
        </p:txBody>
      </p:sp>
      <p:sp>
        <p:nvSpPr>
          <p:cNvPr id="6" name="TextBox 5"/>
          <p:cNvSpPr txBox="1"/>
          <p:nvPr/>
        </p:nvSpPr>
        <p:spPr>
          <a:xfrm>
            <a:off x="827585" y="3415453"/>
            <a:ext cx="1064715" cy="338554"/>
          </a:xfrm>
          <a:prstGeom prst="rect">
            <a:avLst/>
          </a:prstGeom>
          <a:noFill/>
        </p:spPr>
        <p:txBody>
          <a:bodyPr wrap="none" rtlCol="0">
            <a:spAutoFit/>
          </a:bodyPr>
          <a:lstStyle/>
          <a:p>
            <a:r>
              <a:rPr lang="zh-CN" altLang="en-US" sz="1600" b="1" dirty="0" smtClean="0">
                <a:latin typeface="微软雅黑" pitchFamily="34" charset="-122"/>
                <a:ea typeface="微软雅黑" pitchFamily="34" charset="-122"/>
              </a:rPr>
              <a:t>恶意输入</a:t>
            </a:r>
            <a:r>
              <a:rPr lang="en-US" altLang="zh-CN" sz="1600" b="1" dirty="0" smtClean="0">
                <a:latin typeface="微软雅黑" pitchFamily="34" charset="-122"/>
                <a:ea typeface="微软雅黑" pitchFamily="34" charset="-122"/>
              </a:rPr>
              <a:t>:</a:t>
            </a:r>
            <a:endParaRPr lang="zh-CN" altLang="en-US" sz="1600" b="1" dirty="0">
              <a:latin typeface="微软雅黑" pitchFamily="34" charset="-122"/>
              <a:ea typeface="微软雅黑" pitchFamily="34" charset="-122"/>
            </a:endParaRPr>
          </a:p>
        </p:txBody>
      </p:sp>
      <p:sp>
        <p:nvSpPr>
          <p:cNvPr id="7" name="TextBox 6"/>
          <p:cNvSpPr txBox="1"/>
          <p:nvPr/>
        </p:nvSpPr>
        <p:spPr>
          <a:xfrm>
            <a:off x="1979712" y="2573040"/>
            <a:ext cx="1584176" cy="307777"/>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2700000" scaled="1"/>
            <a:tileRect/>
          </a:gradFill>
        </p:spPr>
        <p:txBody>
          <a:bodyPr wrap="square" lIns="36000" rIns="36000" rtlCol="0">
            <a:spAutoFit/>
          </a:bodyPr>
          <a:lstStyle/>
          <a:p>
            <a:r>
              <a:rPr lang="en-US" altLang="zh-CN" sz="1400" dirty="0" smtClean="0">
                <a:latin typeface="微软雅黑" pitchFamily="34" charset="-122"/>
                <a:ea typeface="微软雅黑" pitchFamily="34" charset="-122"/>
                <a:cs typeface="Times New Roman" pitchFamily="18" charset="0"/>
              </a:rPr>
              <a:t>dir=“dummy”</a:t>
            </a:r>
            <a:endParaRPr lang="zh-CN" altLang="en-US" sz="1400" dirty="0" smtClean="0">
              <a:latin typeface="微软雅黑" pitchFamily="34" charset="-122"/>
              <a:ea typeface="微软雅黑" pitchFamily="34" charset="-122"/>
              <a:cs typeface="Times New Roman" pitchFamily="18" charset="0"/>
            </a:endParaRPr>
          </a:p>
        </p:txBody>
      </p:sp>
      <p:cxnSp>
        <p:nvCxnSpPr>
          <p:cNvPr id="8" name="直接箭头连接符 7"/>
          <p:cNvCxnSpPr>
            <a:stCxn id="7" idx="3"/>
          </p:cNvCxnSpPr>
          <p:nvPr/>
        </p:nvCxnSpPr>
        <p:spPr bwMode="auto">
          <a:xfrm>
            <a:off x="3563888" y="2726929"/>
            <a:ext cx="1944216" cy="292967"/>
          </a:xfrm>
          <a:prstGeom prst="straightConnector1">
            <a:avLst/>
          </a:prstGeom>
          <a:noFill/>
          <a:ln w="6350" cap="flat" cmpd="sng" algn="ctr">
            <a:solidFill>
              <a:srgbClr val="00B050"/>
            </a:solidFill>
            <a:prstDash val="solid"/>
            <a:round/>
            <a:headEnd type="none" w="med" len="med"/>
            <a:tailEnd type="arrow"/>
          </a:ln>
          <a:effectLst/>
        </p:spPr>
      </p:cxnSp>
      <p:sp>
        <p:nvSpPr>
          <p:cNvPr id="9" name="TextBox 8"/>
          <p:cNvSpPr txBox="1"/>
          <p:nvPr/>
        </p:nvSpPr>
        <p:spPr>
          <a:xfrm>
            <a:off x="1979712" y="3415454"/>
            <a:ext cx="3456384" cy="30777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p:spPr>
        <p:txBody>
          <a:bodyPr wrap="square" lIns="36000" rIns="36000" rtlCol="0">
            <a:spAutoFit/>
          </a:bodyPr>
          <a:lstStyle/>
          <a:p>
            <a:r>
              <a:rPr lang="en-US" altLang="zh-CN" sz="1400" dirty="0" smtClean="0">
                <a:latin typeface="微软雅黑" pitchFamily="34" charset="-122"/>
                <a:ea typeface="微软雅黑" pitchFamily="34" charset="-122"/>
              </a:rPr>
              <a:t>dir=“dummy </a:t>
            </a:r>
            <a:r>
              <a:rPr lang="en-US" altLang="zh-CN" sz="1400" b="1" dirty="0" smtClean="0">
                <a:solidFill>
                  <a:srgbClr val="FF0000"/>
                </a:solidFill>
                <a:latin typeface="微软雅黑" pitchFamily="34" charset="-122"/>
                <a:ea typeface="微软雅黑" pitchFamily="34" charset="-122"/>
              </a:rPr>
              <a:t>&amp; del c:\\</a:t>
            </a:r>
            <a:r>
              <a:rPr lang="en-US" altLang="zh-CN" sz="1400" b="1" dirty="0" err="1" smtClean="0">
                <a:solidFill>
                  <a:srgbClr val="FF0000"/>
                </a:solidFill>
                <a:latin typeface="微软雅黑" pitchFamily="34" charset="-122"/>
                <a:ea typeface="微软雅黑" pitchFamily="34" charset="-122"/>
              </a:rPr>
              <a:t>dbms</a:t>
            </a:r>
            <a:r>
              <a:rPr lang="en-US" altLang="zh-CN" sz="1400" b="1" dirty="0" smtClean="0">
                <a:solidFill>
                  <a:srgbClr val="FF0000"/>
                </a:solidFill>
                <a:latin typeface="微软雅黑" pitchFamily="34" charset="-122"/>
                <a:ea typeface="微软雅黑" pitchFamily="34" charset="-122"/>
              </a:rPr>
              <a:t>\\*.*</a:t>
            </a:r>
            <a:r>
              <a:rPr lang="en-US" altLang="zh-CN" sz="1400" dirty="0" smtClean="0">
                <a:latin typeface="微软雅黑" pitchFamily="34" charset="-122"/>
                <a:ea typeface="微软雅黑" pitchFamily="34" charset="-122"/>
              </a:rPr>
              <a:t>“</a:t>
            </a:r>
            <a:endParaRPr lang="zh-CN" altLang="en-US" sz="1400" b="1" dirty="0" smtClean="0">
              <a:solidFill>
                <a:srgbClr val="FF0000"/>
              </a:solidFill>
              <a:latin typeface="微软雅黑" pitchFamily="34" charset="-122"/>
              <a:ea typeface="微软雅黑" pitchFamily="34" charset="-122"/>
            </a:endParaRPr>
          </a:p>
        </p:txBody>
      </p:sp>
      <p:cxnSp>
        <p:nvCxnSpPr>
          <p:cNvPr id="10" name="直接箭头连接符 9"/>
          <p:cNvCxnSpPr/>
          <p:nvPr/>
        </p:nvCxnSpPr>
        <p:spPr bwMode="auto">
          <a:xfrm flipV="1">
            <a:off x="5436096" y="3415454"/>
            <a:ext cx="648072" cy="120345"/>
          </a:xfrm>
          <a:prstGeom prst="straightConnector1">
            <a:avLst/>
          </a:prstGeom>
          <a:noFill/>
          <a:ln w="6350" cap="flat" cmpd="sng" algn="ctr">
            <a:solidFill>
              <a:srgbClr val="FF0000"/>
            </a:solidFill>
            <a:prstDash val="solid"/>
            <a:round/>
            <a:headEnd type="none" w="med" len="med"/>
            <a:tailEnd type="arrow"/>
          </a:ln>
          <a:effectLst/>
        </p:spPr>
      </p:cxnSp>
      <p:sp>
        <p:nvSpPr>
          <p:cNvPr id="11" name="TextBox 10"/>
          <p:cNvSpPr txBox="1"/>
          <p:nvPr/>
        </p:nvSpPr>
        <p:spPr>
          <a:xfrm>
            <a:off x="1979712" y="3896833"/>
            <a:ext cx="4608512" cy="30777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p:spPr>
        <p:txBody>
          <a:bodyPr wrap="square" lIns="54000" rIns="54000" rtlCol="0">
            <a:spAutoFit/>
          </a:bodyPr>
          <a:lstStyle/>
          <a:p>
            <a:r>
              <a:rPr lang="en-US" altLang="zh-CN" sz="1400" dirty="0" smtClean="0">
                <a:latin typeface="微软雅黑" pitchFamily="34" charset="-122"/>
                <a:ea typeface="微软雅黑" pitchFamily="34" charset="-122"/>
              </a:rPr>
              <a:t>cmd.exe /c dir dummy </a:t>
            </a:r>
            <a:r>
              <a:rPr lang="en-US" altLang="zh-CN" sz="1400" b="1" dirty="0" smtClean="0">
                <a:solidFill>
                  <a:srgbClr val="FF0000"/>
                </a:solidFill>
                <a:latin typeface="微软雅黑" pitchFamily="34" charset="-122"/>
                <a:ea typeface="微软雅黑" pitchFamily="34" charset="-122"/>
              </a:rPr>
              <a:t>&amp; del c:\dbms\*.*</a:t>
            </a:r>
            <a:endParaRPr lang="zh-CN" altLang="en-US" sz="1400" b="1" dirty="0" smtClean="0">
              <a:solidFill>
                <a:srgbClr val="FF0000"/>
              </a:solidFill>
              <a:latin typeface="微软雅黑" pitchFamily="34" charset="-122"/>
              <a:ea typeface="微软雅黑" pitchFamily="34" charset="-122"/>
            </a:endParaRPr>
          </a:p>
        </p:txBody>
      </p:sp>
      <p:sp>
        <p:nvSpPr>
          <p:cNvPr id="12" name="下箭头 11"/>
          <p:cNvSpPr/>
          <p:nvPr/>
        </p:nvSpPr>
        <p:spPr bwMode="auto">
          <a:xfrm>
            <a:off x="5868144" y="3535798"/>
            <a:ext cx="360040" cy="300863"/>
          </a:xfrm>
          <a:prstGeom prst="down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p:spPr>
        <p:txBody>
          <a:bodyPr wrap="square" lIns="54000" rIns="54000" rtlCol="0">
            <a:noAutofit/>
          </a:bodyPr>
          <a:lstStyle/>
          <a:p>
            <a:pPr marR="0" indent="0" fontAlgn="base">
              <a:lnSpc>
                <a:spcPct val="100000"/>
              </a:lnSpc>
              <a:spcBef>
                <a:spcPct val="0"/>
              </a:spcBef>
              <a:spcAft>
                <a:spcPct val="0"/>
              </a:spcAft>
              <a:buClrTx/>
              <a:buSzTx/>
              <a:buFontTx/>
              <a:buNone/>
              <a:tabLst/>
            </a:pPr>
            <a:endParaRPr lang="zh-CN" altLang="en-US" sz="1400" b="1" smtClean="0">
              <a:latin typeface="微软雅黑" pitchFamily="34" charset="-122"/>
              <a:ea typeface="微软雅黑" pitchFamily="34" charset="-122"/>
            </a:endParaRPr>
          </a:p>
        </p:txBody>
      </p:sp>
      <p:sp>
        <p:nvSpPr>
          <p:cNvPr id="13" name="内容占位符 2"/>
          <p:cNvSpPr txBox="1">
            <a:spLocks/>
          </p:cNvSpPr>
          <p:nvPr/>
        </p:nvSpPr>
        <p:spPr bwMode="auto">
          <a:xfrm>
            <a:off x="454081" y="866291"/>
            <a:ext cx="8185093" cy="96731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spAutoFit/>
          </a:bodyPr>
          <a:lstStyle/>
          <a:p>
            <a:pPr eaLnBrk="0" hangingPunct="0">
              <a:lnSpc>
                <a:spcPct val="120000"/>
              </a:lnSpc>
              <a:buClr>
                <a:srgbClr val="777777"/>
              </a:buClr>
              <a:buSzPct val="60000"/>
            </a:pPr>
            <a:r>
              <a:rPr lang="en-US" altLang="zh-CN" sz="1600" b="1" dirty="0" smtClean="0">
                <a:latin typeface="微软雅黑" pitchFamily="34" charset="-122"/>
                <a:ea typeface="微软雅黑" pitchFamily="34" charset="-122"/>
              </a:rPr>
              <a:t>OS</a:t>
            </a:r>
            <a:r>
              <a:rPr lang="zh-CN" altLang="en-US" sz="1600" b="1" dirty="0" smtClean="0">
                <a:latin typeface="微软雅黑" pitchFamily="34" charset="-122"/>
                <a:ea typeface="微软雅黑" pitchFamily="34" charset="-122"/>
              </a:rPr>
              <a:t>命令注入：</a:t>
            </a:r>
            <a:r>
              <a:rPr lang="zh-CN" altLang="en-US" sz="1600" dirty="0" smtClean="0">
                <a:latin typeface="微软雅黑" pitchFamily="34" charset="-122"/>
                <a:ea typeface="微软雅黑" pitchFamily="34" charset="-122"/>
              </a:rPr>
              <a:t>系统使用外部输入来构造</a:t>
            </a:r>
            <a:r>
              <a:rPr lang="en-US" altLang="zh-CN" sz="1600" dirty="0" smtClean="0">
                <a:latin typeface="微软雅黑" pitchFamily="34" charset="-122"/>
                <a:ea typeface="微软雅黑" pitchFamily="34" charset="-122"/>
              </a:rPr>
              <a:t>OS</a:t>
            </a:r>
            <a:r>
              <a:rPr lang="zh-CN" altLang="en-US" sz="1600" dirty="0" smtClean="0">
                <a:latin typeface="微软雅黑" pitchFamily="34" charset="-122"/>
                <a:ea typeface="微软雅黑" pitchFamily="34" charset="-122"/>
              </a:rPr>
              <a:t>命令时，由于未对可能与期望执行</a:t>
            </a:r>
            <a:r>
              <a:rPr lang="en-US" altLang="zh-CN" sz="1600" dirty="0" smtClean="0">
                <a:latin typeface="微软雅黑" pitchFamily="34" charset="-122"/>
                <a:ea typeface="微软雅黑" pitchFamily="34" charset="-122"/>
              </a:rPr>
              <a:t>OS</a:t>
            </a:r>
            <a:r>
              <a:rPr lang="zh-CN" altLang="en-US" sz="1600" dirty="0" smtClean="0">
                <a:latin typeface="微软雅黑" pitchFamily="34" charset="-122"/>
                <a:ea typeface="微软雅黑" pitchFamily="34" charset="-122"/>
              </a:rPr>
              <a:t>命令不一致的输入进行清理，或过滤处理不当，攻击者可能会利用此漏洞执行攻击者没有权限执行的、系统所不期望的危险命令。</a:t>
            </a:r>
            <a:endParaRPr lang="en-US" altLang="zh-CN" sz="1600" dirty="0" smtClean="0">
              <a:latin typeface="微软雅黑" pitchFamily="34" charset="-122"/>
              <a:ea typeface="微软雅黑" pitchFamily="34" charset="-122"/>
            </a:endParaRPr>
          </a:p>
        </p:txBody>
      </p:sp>
      <p:sp>
        <p:nvSpPr>
          <p:cNvPr id="20" name="云形标注 19"/>
          <p:cNvSpPr/>
          <p:nvPr/>
        </p:nvSpPr>
        <p:spPr bwMode="auto">
          <a:xfrm>
            <a:off x="7020272" y="3005087"/>
            <a:ext cx="1368078" cy="891746"/>
          </a:xfrm>
          <a:prstGeom prst="cloudCallout">
            <a:avLst>
              <a:gd name="adj1" fmla="val -75804"/>
              <a:gd name="adj2" fmla="val 53802"/>
            </a:avLst>
          </a:prstGeom>
          <a:solidFill>
            <a:schemeClr val="accent1">
              <a:lumMod val="40000"/>
              <a:lumOff val="60000"/>
            </a:schemeClr>
          </a:solidFill>
          <a:ln>
            <a:solidFill>
              <a:schemeClr val="accent5">
                <a:lumMod val="50000"/>
              </a:schemeClr>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4" name="TextBox 13"/>
          <p:cNvSpPr txBox="1"/>
          <p:nvPr/>
        </p:nvSpPr>
        <p:spPr>
          <a:xfrm>
            <a:off x="454081" y="1869674"/>
            <a:ext cx="4029851" cy="324035"/>
          </a:xfrm>
          <a:prstGeom prst="rect">
            <a:avLst/>
          </a:prstGeom>
          <a:noFill/>
        </p:spPr>
        <p:txBody>
          <a:bodyPr wrap="square" rtlCol="0">
            <a:noAutofit/>
          </a:bodyPr>
          <a:lstStyle/>
          <a:p>
            <a:r>
              <a:rPr lang="en-US" altLang="zh-CN" sz="1600" b="1" dirty="0" smtClean="0">
                <a:latin typeface="微软雅黑" pitchFamily="34" charset="-122"/>
                <a:ea typeface="微软雅黑" pitchFamily="34" charset="-122"/>
              </a:rPr>
              <a:t>Java</a:t>
            </a:r>
            <a:r>
              <a:rPr lang="zh-CN" altLang="en-US" sz="1600" b="1" dirty="0" smtClean="0">
                <a:latin typeface="微软雅黑" pitchFamily="34" charset="-122"/>
                <a:ea typeface="微软雅黑" pitchFamily="34" charset="-122"/>
              </a:rPr>
              <a:t>中</a:t>
            </a:r>
            <a:r>
              <a:rPr lang="en-US" altLang="zh-CN" sz="1600" b="1" dirty="0" smtClean="0">
                <a:latin typeface="微软雅黑" pitchFamily="34" charset="-122"/>
                <a:ea typeface="微软雅黑" pitchFamily="34" charset="-122"/>
              </a:rPr>
              <a:t>Runtime.exec()OS</a:t>
            </a:r>
            <a:r>
              <a:rPr lang="zh-CN" altLang="en-US" sz="1600" b="1" dirty="0" smtClean="0">
                <a:latin typeface="微软雅黑" pitchFamily="34" charset="-122"/>
                <a:ea typeface="微软雅黑" pitchFamily="34" charset="-122"/>
              </a:rPr>
              <a:t>命令注入原理：</a:t>
            </a:r>
            <a:endParaRPr lang="en-US" altLang="zh-CN" sz="1600" b="1" dirty="0" smtClean="0">
              <a:latin typeface="微软雅黑" pitchFamily="34" charset="-122"/>
              <a:ea typeface="微软雅黑" pitchFamily="34" charset="-122"/>
            </a:endParaRPr>
          </a:p>
          <a:p>
            <a:endParaRPr lang="zh-CN" altLang="en-US" sz="1600" b="1" dirty="0">
              <a:latin typeface="微软雅黑" pitchFamily="34" charset="-122"/>
              <a:ea typeface="微软雅黑" pitchFamily="34" charset="-122"/>
            </a:endParaRPr>
          </a:p>
        </p:txBody>
      </p:sp>
      <p:sp>
        <p:nvSpPr>
          <p:cNvPr id="16" name="矩形 15"/>
          <p:cNvSpPr/>
          <p:nvPr/>
        </p:nvSpPr>
        <p:spPr>
          <a:xfrm>
            <a:off x="7092206" y="3120381"/>
            <a:ext cx="1296144" cy="646331"/>
          </a:xfrm>
          <a:prstGeom prst="rect">
            <a:avLst/>
          </a:prstGeom>
        </p:spPr>
        <p:txBody>
          <a:bodyPr wrap="square">
            <a:spAutoFit/>
          </a:bodyPr>
          <a:lstStyle/>
          <a:p>
            <a:pPr>
              <a:buClr>
                <a:srgbClr val="CC9900"/>
              </a:buClr>
            </a:pPr>
            <a:r>
              <a:rPr lang="zh-CN" altLang="en-US" sz="1200" dirty="0" smtClean="0">
                <a:latin typeface="微软雅黑" pitchFamily="34" charset="-122"/>
                <a:ea typeface="微软雅黑" pitchFamily="34" charset="-122"/>
              </a:rPr>
              <a:t>攻击者恶意注入删除磁盘文件的命令</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500" fill="hold"/>
                                        <p:tgtEl>
                                          <p:spTgt spid="6"/>
                                        </p:tgtEl>
                                        <p:attrNameLst>
                                          <p:attrName>ppt_x</p:attrName>
                                        </p:attrNameLst>
                                      </p:cBhvr>
                                      <p:tavLst>
                                        <p:tav tm="0">
                                          <p:val>
                                            <p:strVal val="#ppt_x"/>
                                          </p:val>
                                        </p:tav>
                                        <p:tav tm="100000">
                                          <p:val>
                                            <p:strVal val="#ppt_x"/>
                                          </p:val>
                                        </p:tav>
                                      </p:tavLst>
                                    </p:anim>
                                    <p:anim calcmode="lin" valueType="num">
                                      <p:cBhvr additive="base">
                                        <p:cTn id="35" dur="500" fill="hold"/>
                                        <p:tgtEl>
                                          <p:spTgt spid="6"/>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fill="hold"/>
                                        <p:tgtEl>
                                          <p:spTgt spid="9"/>
                                        </p:tgtEl>
                                        <p:attrNameLst>
                                          <p:attrName>ppt_x</p:attrName>
                                        </p:attrNameLst>
                                      </p:cBhvr>
                                      <p:tavLst>
                                        <p:tav tm="0">
                                          <p:val>
                                            <p:strVal val="#ppt_x"/>
                                          </p:val>
                                        </p:tav>
                                        <p:tav tm="100000">
                                          <p:val>
                                            <p:strVal val="#ppt_x"/>
                                          </p:val>
                                        </p:tav>
                                      </p:tavLst>
                                    </p:anim>
                                    <p:anim calcmode="lin" valueType="num">
                                      <p:cBhvr additive="base">
                                        <p:cTn id="39" dur="500" fill="hold"/>
                                        <p:tgtEl>
                                          <p:spTgt spid="9"/>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500" fill="hold"/>
                                        <p:tgtEl>
                                          <p:spTgt spid="10"/>
                                        </p:tgtEl>
                                        <p:attrNameLst>
                                          <p:attrName>ppt_x</p:attrName>
                                        </p:attrNameLst>
                                      </p:cBhvr>
                                      <p:tavLst>
                                        <p:tav tm="0">
                                          <p:val>
                                            <p:strVal val="#ppt_x"/>
                                          </p:val>
                                        </p:tav>
                                        <p:tav tm="100000">
                                          <p:val>
                                            <p:strVal val="#ppt_x"/>
                                          </p:val>
                                        </p:tav>
                                      </p:tavLst>
                                    </p:anim>
                                    <p:anim calcmode="lin" valueType="num">
                                      <p:cBhvr additive="base">
                                        <p:cTn id="4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blinds(horizontal)">
                                      <p:cBhvr>
                                        <p:cTn id="48" dur="500"/>
                                        <p:tgtEl>
                                          <p:spTgt spid="11"/>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blinds(horizontal)">
                                      <p:cBhvr>
                                        <p:cTn id="51" dur="500"/>
                                        <p:tgtEl>
                                          <p:spTgt spid="12"/>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blinds(horizontal)">
                                      <p:cBhvr>
                                        <p:cTn id="54" dur="500"/>
                                        <p:tgtEl>
                                          <p:spTgt spid="20"/>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blinds(horizontal)">
                                      <p:cBhvr>
                                        <p:cTn id="5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animBg="1"/>
      <p:bldP spid="9" grpId="0" animBg="1"/>
      <p:bldP spid="11" grpId="0" animBg="1"/>
      <p:bldP spid="12" grpId="0" animBg="1"/>
      <p:bldP spid="13" grpId="0"/>
      <p:bldP spid="20" grpId="0" animBg="1"/>
      <p:bldP spid="14"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OS</a:t>
            </a:r>
            <a:r>
              <a:rPr lang="zh-CN" altLang="en-US" dirty="0" smtClean="0"/>
              <a:t>命</a:t>
            </a:r>
            <a:r>
              <a:rPr lang="zh-CN" altLang="en-US" dirty="0" smtClean="0"/>
              <a:t>令行参数注入</a:t>
            </a:r>
            <a:endParaRPr lang="zh-CN" altLang="en-US" dirty="0"/>
          </a:p>
        </p:txBody>
      </p:sp>
      <p:pic>
        <p:nvPicPr>
          <p:cNvPr id="4" name="Picture 2" descr="C:\Users\d00102545\Desktop\ribbon1.PNG"/>
          <p:cNvPicPr>
            <a:picLocks noChangeAspect="1" noChangeArrowheads="1"/>
          </p:cNvPicPr>
          <p:nvPr/>
        </p:nvPicPr>
        <p:blipFill>
          <a:blip r:embed="rId2" cstate="print"/>
          <a:srcRect/>
          <a:stretch>
            <a:fillRect/>
          </a:stretch>
        </p:blipFill>
        <p:spPr bwMode="auto">
          <a:xfrm>
            <a:off x="6763812" y="2076217"/>
            <a:ext cx="1090767" cy="1090767"/>
          </a:xfrm>
          <a:prstGeom prst="rect">
            <a:avLst/>
          </a:prstGeom>
          <a:noFill/>
        </p:spPr>
      </p:pic>
      <p:sp>
        <p:nvSpPr>
          <p:cNvPr id="5" name="TextBox 4"/>
          <p:cNvSpPr txBox="1"/>
          <p:nvPr/>
        </p:nvSpPr>
        <p:spPr>
          <a:xfrm>
            <a:off x="1885832" y="1768440"/>
            <a:ext cx="4625483" cy="307777"/>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p:spPr>
        <p:txBody>
          <a:bodyPr wrap="square" lIns="36000" rIns="36000" rtlCol="0">
            <a:spAutoFit/>
          </a:bodyPr>
          <a:lstStyle/>
          <a:p>
            <a:r>
              <a:rPr lang="en-US" altLang="zh-CN" sz="1400" dirty="0" smtClean="0">
                <a:latin typeface="微软雅黑" pitchFamily="34" charset="-122"/>
                <a:ea typeface="微软雅黑" pitchFamily="34" charset="-122"/>
              </a:rPr>
              <a:t>Runtime.getRuntime().exec</a:t>
            </a:r>
            <a:r>
              <a:rPr lang="en-US" altLang="zh-CN" sz="1400" dirty="0" smtClean="0">
                <a:latin typeface="微软雅黑" pitchFamily="34" charset="-122"/>
                <a:ea typeface="微软雅黑" pitchFamily="34" charset="-122"/>
              </a:rPr>
              <a:t>(“ping.exe“+ hostIp  )</a:t>
            </a:r>
            <a:endParaRPr lang="zh-CN" altLang="en-US" sz="1400" dirty="0" smtClean="0">
              <a:latin typeface="微软雅黑" pitchFamily="34" charset="-122"/>
              <a:ea typeface="微软雅黑" pitchFamily="34" charset="-122"/>
            </a:endParaRPr>
          </a:p>
        </p:txBody>
      </p:sp>
      <p:sp>
        <p:nvSpPr>
          <p:cNvPr id="6" name="TextBox 5"/>
          <p:cNvSpPr txBox="1"/>
          <p:nvPr/>
        </p:nvSpPr>
        <p:spPr>
          <a:xfrm>
            <a:off x="1885832" y="1157622"/>
            <a:ext cx="2409409" cy="307777"/>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2700000" scaled="1"/>
            <a:tileRect/>
          </a:gradFill>
        </p:spPr>
        <p:txBody>
          <a:bodyPr wrap="square" lIns="36000" rIns="36000" rtlCol="0">
            <a:spAutoFit/>
          </a:bodyPr>
          <a:lstStyle/>
          <a:p>
            <a:r>
              <a:rPr lang="en-US" altLang="zh-CN" sz="1400" dirty="0" smtClean="0">
                <a:latin typeface="微软雅黑" pitchFamily="34" charset="-122"/>
                <a:ea typeface="微软雅黑" pitchFamily="34" charset="-122"/>
                <a:cs typeface="Times New Roman" pitchFamily="18" charset="0"/>
              </a:rPr>
              <a:t>hostIp</a:t>
            </a:r>
            <a:r>
              <a:rPr lang="en-US" altLang="zh-CN" sz="1400" dirty="0" smtClean="0">
                <a:latin typeface="微软雅黑" pitchFamily="34" charset="-122"/>
                <a:ea typeface="微软雅黑" pitchFamily="34" charset="-122"/>
                <a:cs typeface="Times New Roman" pitchFamily="18" charset="0"/>
              </a:rPr>
              <a:t>=“</a:t>
            </a:r>
            <a:r>
              <a:rPr lang="en-US" altLang="zh-CN" sz="1400" dirty="0" smtClean="0">
                <a:latin typeface="微软雅黑" pitchFamily="34" charset="-122"/>
                <a:ea typeface="微软雅黑" pitchFamily="34" charset="-122"/>
                <a:cs typeface="Times New Roman" pitchFamily="18" charset="0"/>
              </a:rPr>
              <a:t>10.70.205.168</a:t>
            </a:r>
            <a:r>
              <a:rPr lang="en-US" altLang="zh-CN" sz="1400" dirty="0" smtClean="0">
                <a:latin typeface="微软雅黑" pitchFamily="34" charset="-122"/>
                <a:ea typeface="微软雅黑" pitchFamily="34" charset="-122"/>
                <a:cs typeface="Times New Roman" pitchFamily="18" charset="0"/>
              </a:rPr>
              <a:t>”</a:t>
            </a:r>
            <a:endParaRPr lang="zh-CN" altLang="en-US" sz="1400" dirty="0" smtClean="0">
              <a:latin typeface="微软雅黑" pitchFamily="34" charset="-122"/>
              <a:ea typeface="微软雅黑" pitchFamily="34" charset="-122"/>
              <a:cs typeface="Times New Roman" pitchFamily="18" charset="0"/>
            </a:endParaRPr>
          </a:p>
        </p:txBody>
      </p:sp>
      <p:sp>
        <p:nvSpPr>
          <p:cNvPr id="7" name="TextBox 6"/>
          <p:cNvSpPr txBox="1"/>
          <p:nvPr/>
        </p:nvSpPr>
        <p:spPr>
          <a:xfrm>
            <a:off x="595206" y="1126845"/>
            <a:ext cx="1064715" cy="338554"/>
          </a:xfrm>
          <a:prstGeom prst="rect">
            <a:avLst/>
          </a:prstGeom>
          <a:noFill/>
        </p:spPr>
        <p:txBody>
          <a:bodyPr wrap="square" rtlCol="0">
            <a:noAutofit/>
          </a:bodyPr>
          <a:lstStyle/>
          <a:p>
            <a:r>
              <a:rPr lang="zh-CN" altLang="en-US" sz="1600" b="1" dirty="0" smtClean="0">
                <a:latin typeface="微软雅黑" pitchFamily="34" charset="-122"/>
                <a:ea typeface="微软雅黑" pitchFamily="34" charset="-122"/>
              </a:rPr>
              <a:t>正常输入</a:t>
            </a:r>
            <a:r>
              <a:rPr lang="en-US" altLang="zh-CN" sz="1600" b="1" dirty="0" smtClean="0">
                <a:latin typeface="微软雅黑" pitchFamily="34" charset="-122"/>
                <a:ea typeface="微软雅黑" pitchFamily="34" charset="-122"/>
              </a:rPr>
              <a:t>:</a:t>
            </a:r>
            <a:endParaRPr lang="zh-CN" altLang="en-US" sz="1600" b="1" dirty="0">
              <a:latin typeface="微软雅黑" pitchFamily="34" charset="-122"/>
              <a:ea typeface="微软雅黑" pitchFamily="34" charset="-122"/>
            </a:endParaRPr>
          </a:p>
        </p:txBody>
      </p:sp>
      <p:sp>
        <p:nvSpPr>
          <p:cNvPr id="8" name="TextBox 7"/>
          <p:cNvSpPr txBox="1"/>
          <p:nvPr/>
        </p:nvSpPr>
        <p:spPr>
          <a:xfrm>
            <a:off x="595206" y="2248339"/>
            <a:ext cx="1191352" cy="338554"/>
          </a:xfrm>
          <a:prstGeom prst="rect">
            <a:avLst/>
          </a:prstGeom>
          <a:noFill/>
        </p:spPr>
        <p:txBody>
          <a:bodyPr wrap="none" rtlCol="0">
            <a:spAutoFit/>
          </a:bodyPr>
          <a:lstStyle/>
          <a:p>
            <a:r>
              <a:rPr lang="zh-CN" altLang="en-US" sz="1600" b="1" dirty="0" smtClean="0">
                <a:latin typeface="微软雅黑" pitchFamily="34" charset="-122"/>
                <a:ea typeface="微软雅黑" pitchFamily="34" charset="-122"/>
              </a:rPr>
              <a:t>恶意输</a:t>
            </a:r>
            <a:r>
              <a:rPr lang="zh-CN" altLang="en-US" sz="1600" b="1" dirty="0" smtClean="0">
                <a:latin typeface="微软雅黑" pitchFamily="34" charset="-122"/>
                <a:ea typeface="微软雅黑" pitchFamily="34" charset="-122"/>
              </a:rPr>
              <a:t>入</a:t>
            </a:r>
            <a:r>
              <a:rPr lang="en-US" altLang="zh-CN" sz="1600" b="1" dirty="0" smtClean="0">
                <a:latin typeface="微软雅黑" pitchFamily="34" charset="-122"/>
                <a:ea typeface="微软雅黑" pitchFamily="34" charset="-122"/>
              </a:rPr>
              <a:t>1:</a:t>
            </a:r>
            <a:endParaRPr lang="zh-CN" altLang="en-US" sz="1600" b="1" dirty="0">
              <a:latin typeface="微软雅黑" pitchFamily="34" charset="-122"/>
              <a:ea typeface="微软雅黑" pitchFamily="34" charset="-122"/>
            </a:endParaRPr>
          </a:p>
        </p:txBody>
      </p:sp>
      <p:sp>
        <p:nvSpPr>
          <p:cNvPr id="9" name="TextBox 8"/>
          <p:cNvSpPr txBox="1"/>
          <p:nvPr/>
        </p:nvSpPr>
        <p:spPr>
          <a:xfrm>
            <a:off x="1885831" y="2279116"/>
            <a:ext cx="4418149" cy="30777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p:spPr>
        <p:txBody>
          <a:bodyPr wrap="square" lIns="36000" rIns="36000" rtlCol="0">
            <a:spAutoFit/>
          </a:bodyPr>
          <a:lstStyle/>
          <a:p>
            <a:r>
              <a:rPr lang="en-US" altLang="zh-CN" sz="1400" dirty="0" smtClean="0">
                <a:latin typeface="微软雅黑" pitchFamily="34" charset="-122"/>
                <a:ea typeface="微软雅黑" pitchFamily="34" charset="-122"/>
              </a:rPr>
              <a:t>hostIp</a:t>
            </a:r>
            <a:r>
              <a:rPr lang="en-US" altLang="zh-CN" sz="1400" dirty="0" smtClean="0">
                <a:latin typeface="微软雅黑" pitchFamily="34" charset="-122"/>
                <a:ea typeface="微软雅黑" pitchFamily="34" charset="-122"/>
              </a:rPr>
              <a:t>=“</a:t>
            </a:r>
            <a:r>
              <a:rPr lang="en-US" altLang="zh-CN" sz="1400" dirty="0" smtClean="0">
                <a:latin typeface="微软雅黑" pitchFamily="34" charset="-122"/>
                <a:ea typeface="微软雅黑" pitchFamily="34" charset="-122"/>
                <a:cs typeface="Times New Roman" pitchFamily="18" charset="0"/>
              </a:rPr>
              <a:t>10.70.205.168</a:t>
            </a:r>
            <a:r>
              <a:rPr lang="en-US" altLang="zh-CN" sz="1400" dirty="0" smtClean="0">
                <a:latin typeface="微软雅黑" pitchFamily="34" charset="-122"/>
                <a:ea typeface="微软雅黑" pitchFamily="34" charset="-122"/>
              </a:rPr>
              <a:t> </a:t>
            </a:r>
            <a:r>
              <a:rPr lang="en-US" altLang="zh-CN" sz="1400" b="1" dirty="0" smtClean="0">
                <a:solidFill>
                  <a:srgbClr val="FF0000"/>
                </a:solidFill>
                <a:latin typeface="微软雅黑" pitchFamily="34" charset="-122"/>
                <a:ea typeface="微软雅黑" pitchFamily="34" charset="-122"/>
              </a:rPr>
              <a:t>&amp; del c:\\</a:t>
            </a:r>
            <a:r>
              <a:rPr lang="en-US" altLang="zh-CN" sz="1400" b="1" dirty="0" err="1" smtClean="0">
                <a:solidFill>
                  <a:srgbClr val="FF0000"/>
                </a:solidFill>
                <a:latin typeface="微软雅黑" pitchFamily="34" charset="-122"/>
                <a:ea typeface="微软雅黑" pitchFamily="34" charset="-122"/>
              </a:rPr>
              <a:t>dbms</a:t>
            </a:r>
            <a:r>
              <a:rPr lang="en-US" altLang="zh-CN" sz="1400" b="1" dirty="0" smtClean="0">
                <a:solidFill>
                  <a:srgbClr val="FF0000"/>
                </a:solidFill>
                <a:latin typeface="微软雅黑" pitchFamily="34" charset="-122"/>
                <a:ea typeface="微软雅黑" pitchFamily="34" charset="-122"/>
              </a:rPr>
              <a:t>\\*.*</a:t>
            </a:r>
            <a:r>
              <a:rPr lang="en-US" altLang="zh-CN" sz="1400" dirty="0" smtClean="0">
                <a:latin typeface="微软雅黑" pitchFamily="34" charset="-122"/>
                <a:ea typeface="微软雅黑" pitchFamily="34" charset="-122"/>
              </a:rPr>
              <a:t>“</a:t>
            </a:r>
            <a:endParaRPr lang="zh-CN" altLang="en-US" sz="1400" b="1" dirty="0" smtClean="0">
              <a:solidFill>
                <a:srgbClr val="FF0000"/>
              </a:solidFill>
              <a:latin typeface="微软雅黑" pitchFamily="34" charset="-122"/>
              <a:ea typeface="微软雅黑" pitchFamily="34" charset="-122"/>
            </a:endParaRPr>
          </a:p>
        </p:txBody>
      </p:sp>
      <p:sp>
        <p:nvSpPr>
          <p:cNvPr id="10" name="TextBox 9"/>
          <p:cNvSpPr txBox="1"/>
          <p:nvPr/>
        </p:nvSpPr>
        <p:spPr>
          <a:xfrm>
            <a:off x="595206" y="2775464"/>
            <a:ext cx="1191352" cy="338554"/>
          </a:xfrm>
          <a:prstGeom prst="rect">
            <a:avLst/>
          </a:prstGeom>
          <a:noFill/>
        </p:spPr>
        <p:txBody>
          <a:bodyPr wrap="none" rtlCol="0">
            <a:spAutoFit/>
          </a:bodyPr>
          <a:lstStyle/>
          <a:p>
            <a:r>
              <a:rPr lang="zh-CN" altLang="en-US" sz="1600" b="1" dirty="0" smtClean="0">
                <a:latin typeface="微软雅黑" pitchFamily="34" charset="-122"/>
                <a:ea typeface="微软雅黑" pitchFamily="34" charset="-122"/>
              </a:rPr>
              <a:t>恶意输</a:t>
            </a:r>
            <a:r>
              <a:rPr lang="zh-CN" altLang="en-US" sz="1600" b="1" dirty="0" smtClean="0">
                <a:latin typeface="微软雅黑" pitchFamily="34" charset="-122"/>
                <a:ea typeface="微软雅黑" pitchFamily="34" charset="-122"/>
              </a:rPr>
              <a:t>入</a:t>
            </a:r>
            <a:r>
              <a:rPr lang="en-US" altLang="zh-CN" sz="1600" b="1" dirty="0" smtClean="0">
                <a:latin typeface="微软雅黑" pitchFamily="34" charset="-122"/>
                <a:ea typeface="微软雅黑" pitchFamily="34" charset="-122"/>
              </a:rPr>
              <a:t>2</a:t>
            </a:r>
            <a:r>
              <a:rPr lang="en-US" altLang="zh-CN" sz="1600" b="1" dirty="0" smtClean="0">
                <a:latin typeface="微软雅黑" pitchFamily="34" charset="-122"/>
                <a:ea typeface="微软雅黑" pitchFamily="34" charset="-122"/>
              </a:rPr>
              <a:t>:</a:t>
            </a:r>
            <a:endParaRPr lang="zh-CN" altLang="en-US" sz="1600" b="1" dirty="0">
              <a:latin typeface="微软雅黑" pitchFamily="34" charset="-122"/>
              <a:ea typeface="微软雅黑" pitchFamily="34" charset="-122"/>
            </a:endParaRPr>
          </a:p>
        </p:txBody>
      </p:sp>
      <p:sp>
        <p:nvSpPr>
          <p:cNvPr id="12" name="云形标注 11"/>
          <p:cNvSpPr/>
          <p:nvPr/>
        </p:nvSpPr>
        <p:spPr bwMode="auto">
          <a:xfrm>
            <a:off x="7035623" y="1073055"/>
            <a:ext cx="1616395" cy="612648"/>
          </a:xfrm>
          <a:prstGeom prst="cloudCallout">
            <a:avLst>
              <a:gd name="adj1" fmla="val -35777"/>
              <a:gd name="adj2" fmla="val 101130"/>
            </a:avLst>
          </a:prstGeom>
          <a:solidFill>
            <a:schemeClr val="accent1">
              <a:lumMod val="75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zh-CN" altLang="en-US" sz="1200" b="1" i="0" u="none" strike="noStrike" cap="none" normalizeH="0" baseline="0" dirty="0" smtClean="0">
                <a:ln>
                  <a:noFill/>
                </a:ln>
                <a:solidFill>
                  <a:schemeClr val="tx1"/>
                </a:solidFill>
                <a:effectLst/>
                <a:latin typeface="Arial" charset="0"/>
                <a:ea typeface="SimSun" pitchFamily="2" charset="-122"/>
              </a:rPr>
              <a:t>恶意输入</a:t>
            </a:r>
            <a:r>
              <a:rPr kumimoji="0" lang="en-US" altLang="zh-CN" sz="1200" b="1" i="0" u="none" strike="noStrike" cap="none" normalizeH="0" baseline="0" dirty="0" smtClean="0">
                <a:ln>
                  <a:noFill/>
                </a:ln>
                <a:solidFill>
                  <a:schemeClr val="tx1"/>
                </a:solidFill>
                <a:effectLst/>
                <a:latin typeface="Arial" charset="0"/>
                <a:ea typeface="SimSun" pitchFamily="2" charset="-122"/>
              </a:rPr>
              <a:t>1</a:t>
            </a:r>
            <a:r>
              <a:rPr kumimoji="0" lang="zh-CN" altLang="en-US" sz="1200" b="1" i="0" u="none" strike="noStrike" cap="none" normalizeH="0" baseline="0" dirty="0" smtClean="0">
                <a:ln>
                  <a:noFill/>
                </a:ln>
                <a:solidFill>
                  <a:schemeClr val="tx1"/>
                </a:solidFill>
                <a:effectLst/>
                <a:latin typeface="Arial" charset="0"/>
                <a:ea typeface="SimSun" pitchFamily="2" charset="-122"/>
              </a:rPr>
              <a:t>能否得逞？</a:t>
            </a:r>
            <a:endParaRPr kumimoji="0" lang="zh-CN" altLang="en-US" sz="1200" b="1" i="0" u="none" strike="noStrike" cap="none" normalizeH="0" baseline="0" dirty="0" smtClean="0">
              <a:ln>
                <a:noFill/>
              </a:ln>
              <a:solidFill>
                <a:schemeClr val="tx1"/>
              </a:solidFill>
              <a:effectLst/>
              <a:latin typeface="Arial" charset="0"/>
              <a:ea typeface="SimSun" pitchFamily="2" charset="-122"/>
            </a:endParaRPr>
          </a:p>
        </p:txBody>
      </p:sp>
      <p:sp>
        <p:nvSpPr>
          <p:cNvPr id="13" name="云形标注 12"/>
          <p:cNvSpPr/>
          <p:nvPr/>
        </p:nvSpPr>
        <p:spPr bwMode="auto">
          <a:xfrm>
            <a:off x="7046381" y="3754420"/>
            <a:ext cx="1605637" cy="591670"/>
          </a:xfrm>
          <a:prstGeom prst="cloudCallout">
            <a:avLst>
              <a:gd name="adj1" fmla="val -45094"/>
              <a:gd name="adj2" fmla="val -175176"/>
            </a:avLst>
          </a:prstGeom>
          <a:solidFill>
            <a:schemeClr val="accent1">
              <a:lumMod val="75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zh-CN" altLang="en-US" sz="1200" b="1" i="0" u="none" strike="noStrike" cap="none" normalizeH="0" baseline="0" dirty="0" smtClean="0">
                <a:ln>
                  <a:noFill/>
                </a:ln>
                <a:solidFill>
                  <a:schemeClr val="tx1"/>
                </a:solidFill>
                <a:effectLst/>
                <a:latin typeface="Arial" charset="0"/>
                <a:ea typeface="SimSun" pitchFamily="2" charset="-122"/>
              </a:rPr>
              <a:t>恶意输入</a:t>
            </a:r>
            <a:r>
              <a:rPr lang="en-US" altLang="zh-CN" sz="1200" b="1" dirty="0" smtClean="0">
                <a:latin typeface="Arial" charset="0"/>
                <a:ea typeface="SimSun" pitchFamily="2" charset="-122"/>
              </a:rPr>
              <a:t>2</a:t>
            </a:r>
            <a:r>
              <a:rPr lang="zh-CN" altLang="en-US" sz="1200" b="1" dirty="0" smtClean="0">
                <a:latin typeface="Arial" charset="0"/>
                <a:ea typeface="SimSun" pitchFamily="2" charset="-122"/>
              </a:rPr>
              <a:t>呢？</a:t>
            </a:r>
            <a:endParaRPr kumimoji="0" lang="zh-CN" altLang="en-US" sz="1200" b="1" i="0" u="none" strike="noStrike" cap="none" normalizeH="0" baseline="0" dirty="0" smtClean="0">
              <a:ln>
                <a:noFill/>
              </a:ln>
              <a:solidFill>
                <a:schemeClr val="tx1"/>
              </a:solidFill>
              <a:effectLst/>
              <a:latin typeface="Arial" charset="0"/>
              <a:ea typeface="SimSun" pitchFamily="2" charset="-122"/>
            </a:endParaRPr>
          </a:p>
        </p:txBody>
      </p:sp>
      <p:sp>
        <p:nvSpPr>
          <p:cNvPr id="14" name="矩形标注 13"/>
          <p:cNvSpPr/>
          <p:nvPr/>
        </p:nvSpPr>
        <p:spPr bwMode="auto">
          <a:xfrm>
            <a:off x="595206" y="3404795"/>
            <a:ext cx="1868295" cy="575534"/>
          </a:xfrm>
          <a:prstGeom prst="wedgeRectCallout">
            <a:avLst>
              <a:gd name="adj1" fmla="val 132111"/>
              <a:gd name="adj2" fmla="val -190229"/>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pPr defTabSz="877888" eaLnBrk="0" hangingPunct="0">
              <a:buNone/>
            </a:pPr>
            <a:r>
              <a:rPr lang="en-US" altLang="zh-CN" sz="1300" dirty="0" smtClean="0">
                <a:latin typeface="微软雅黑" pitchFamily="34" charset="-122"/>
                <a:ea typeface="微软雅黑" pitchFamily="34" charset="-122"/>
              </a:rPr>
              <a:t>p</a:t>
            </a:r>
            <a:r>
              <a:rPr lang="en-US" altLang="zh-CN" sz="1300" dirty="0" smtClean="0">
                <a:latin typeface="微软雅黑" pitchFamily="34" charset="-122"/>
                <a:ea typeface="微软雅黑" pitchFamily="34" charset="-122"/>
              </a:rPr>
              <a:t>ing.exe </a:t>
            </a:r>
            <a:r>
              <a:rPr lang="zh-CN" altLang="en-US" sz="1300" dirty="0" smtClean="0">
                <a:latin typeface="微软雅黑" pitchFamily="34" charset="-122"/>
                <a:ea typeface="微软雅黑" pitchFamily="34" charset="-122"/>
              </a:rPr>
              <a:t>不会将</a:t>
            </a:r>
            <a:r>
              <a:rPr lang="en-US" altLang="zh-CN" sz="1300" dirty="0" smtClean="0">
                <a:latin typeface="微软雅黑" pitchFamily="34" charset="-122"/>
                <a:ea typeface="微软雅黑" pitchFamily="34" charset="-122"/>
              </a:rPr>
              <a:t>&amp;</a:t>
            </a:r>
            <a:r>
              <a:rPr lang="zh-CN" altLang="en-US" sz="1300" dirty="0" smtClean="0">
                <a:latin typeface="微软雅黑" pitchFamily="34" charset="-122"/>
                <a:ea typeface="微软雅黑" pitchFamily="34" charset="-122"/>
              </a:rPr>
              <a:t>当做命令行分隔符</a:t>
            </a:r>
            <a:endParaRPr lang="zh-CN" altLang="en-US" sz="1300" dirty="0" smtClean="0">
              <a:latin typeface="微软雅黑" pitchFamily="34" charset="-122"/>
              <a:ea typeface="微软雅黑" pitchFamily="34" charset="-122"/>
            </a:endParaRPr>
          </a:p>
        </p:txBody>
      </p:sp>
      <p:sp>
        <p:nvSpPr>
          <p:cNvPr id="11" name="TextBox 10"/>
          <p:cNvSpPr txBox="1"/>
          <p:nvPr/>
        </p:nvSpPr>
        <p:spPr>
          <a:xfrm>
            <a:off x="1885831" y="2775464"/>
            <a:ext cx="4418149" cy="30777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p:spPr>
        <p:txBody>
          <a:bodyPr wrap="square" lIns="36000" rIns="36000" rtlCol="0">
            <a:spAutoFit/>
          </a:bodyPr>
          <a:lstStyle/>
          <a:p>
            <a:r>
              <a:rPr lang="en-US" altLang="zh-CN" sz="1400" dirty="0" smtClean="0">
                <a:latin typeface="微软雅黑" pitchFamily="34" charset="-122"/>
                <a:ea typeface="微软雅黑" pitchFamily="34" charset="-122"/>
              </a:rPr>
              <a:t>hostIp</a:t>
            </a:r>
            <a:r>
              <a:rPr lang="en-US" altLang="zh-CN" sz="1400" dirty="0" smtClean="0">
                <a:latin typeface="微软雅黑" pitchFamily="34" charset="-122"/>
                <a:ea typeface="微软雅黑" pitchFamily="34" charset="-122"/>
              </a:rPr>
              <a:t>=“</a:t>
            </a:r>
            <a:r>
              <a:rPr lang="en-US" altLang="zh-CN" sz="1400" dirty="0" smtClean="0">
                <a:latin typeface="微软雅黑" pitchFamily="34" charset="-122"/>
                <a:ea typeface="微软雅黑" pitchFamily="34" charset="-122"/>
                <a:cs typeface="Times New Roman" pitchFamily="18" charset="0"/>
              </a:rPr>
              <a:t>10.70.205.168  </a:t>
            </a:r>
            <a:r>
              <a:rPr lang="en-US" altLang="zh-CN" sz="1400" b="1" dirty="0" smtClean="0">
                <a:solidFill>
                  <a:srgbClr val="FF0000"/>
                </a:solidFill>
                <a:latin typeface="微软雅黑" pitchFamily="34" charset="-122"/>
                <a:ea typeface="微软雅黑" pitchFamily="34" charset="-122"/>
                <a:cs typeface="Times New Roman" pitchFamily="18" charset="0"/>
              </a:rPr>
              <a:t>-t</a:t>
            </a:r>
            <a:r>
              <a:rPr lang="en-US" altLang="zh-CN" sz="1400" dirty="0" smtClean="0">
                <a:latin typeface="微软雅黑" pitchFamily="34" charset="-122"/>
                <a:ea typeface="微软雅黑" pitchFamily="34" charset="-122"/>
              </a:rPr>
              <a:t>“</a:t>
            </a:r>
            <a:endParaRPr lang="zh-CN" altLang="en-US" sz="1400" b="1" dirty="0" smtClean="0">
              <a:solidFill>
                <a:srgbClr val="FF0000"/>
              </a:solidFill>
              <a:latin typeface="微软雅黑" pitchFamily="34" charset="-122"/>
              <a:ea typeface="微软雅黑" pitchFamily="34" charset="-122"/>
            </a:endParaRPr>
          </a:p>
        </p:txBody>
      </p:sp>
      <p:sp>
        <p:nvSpPr>
          <p:cNvPr id="15" name="矩形标注 14"/>
          <p:cNvSpPr/>
          <p:nvPr/>
        </p:nvSpPr>
        <p:spPr bwMode="auto">
          <a:xfrm>
            <a:off x="4295241" y="3770556"/>
            <a:ext cx="1868295" cy="575534"/>
          </a:xfrm>
          <a:prstGeom prst="wedgeRectCallout">
            <a:avLst>
              <a:gd name="adj1" fmla="val -47539"/>
              <a:gd name="adj2" fmla="val -164061"/>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pPr defTabSz="877888" eaLnBrk="0" hangingPunct="0">
              <a:buNone/>
            </a:pPr>
            <a:r>
              <a:rPr lang="zh-CN" altLang="en-US" sz="1300" dirty="0" smtClean="0">
                <a:latin typeface="微软雅黑" pitchFamily="34" charset="-122"/>
                <a:ea typeface="微软雅黑" pitchFamily="34" charset="-122"/>
              </a:rPr>
              <a:t>可以实现命令行参数注入</a:t>
            </a:r>
            <a:endParaRPr lang="zh-CN" altLang="en-US" sz="1300" dirty="0" smtClean="0">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8" presetClass="entr" presetSubtype="16"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diamond(in)">
                                      <p:cBhvr>
                                        <p:cTn id="32" dur="2000"/>
                                        <p:tgtEl>
                                          <p:spTgt spid="12"/>
                                        </p:tgtEl>
                                      </p:cBhvr>
                                    </p:animEffect>
                                  </p:childTnLst>
                                </p:cTn>
                              </p:par>
                              <p:par>
                                <p:cTn id="33" presetID="8" presetClass="entr" presetSubtype="16"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diamond(in)">
                                      <p:cBhvr>
                                        <p:cTn id="35" dur="20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8" presetClass="entr" presetSubtype="16"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diamond(in)">
                                      <p:cBhvr>
                                        <p:cTn id="40" dur="20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fill="hold"/>
                                        <p:tgtEl>
                                          <p:spTgt spid="11"/>
                                        </p:tgtEl>
                                        <p:attrNameLst>
                                          <p:attrName>ppt_x</p:attrName>
                                        </p:attrNameLst>
                                      </p:cBhvr>
                                      <p:tavLst>
                                        <p:tav tm="0">
                                          <p:val>
                                            <p:strVal val="#ppt_x"/>
                                          </p:val>
                                        </p:tav>
                                        <p:tav tm="100000">
                                          <p:val>
                                            <p:strVal val="#ppt_x"/>
                                          </p:val>
                                        </p:tav>
                                      </p:tavLst>
                                    </p:anim>
                                    <p:anim calcmode="lin" valueType="num">
                                      <p:cBhvr additive="base">
                                        <p:cTn id="46" dur="500" fill="hold"/>
                                        <p:tgtEl>
                                          <p:spTgt spid="11"/>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ppt_x"/>
                                          </p:val>
                                        </p:tav>
                                        <p:tav tm="100000">
                                          <p:val>
                                            <p:strVal val="#ppt_x"/>
                                          </p:val>
                                        </p:tav>
                                      </p:tavLst>
                                    </p:anim>
                                    <p:anim calcmode="lin" valueType="num">
                                      <p:cBhvr additive="base">
                                        <p:cTn id="5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8" presetClass="entr" presetSubtype="16"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diamond(in)">
                                      <p:cBhvr>
                                        <p:cTn id="55" dur="2000"/>
                                        <p:tgtEl>
                                          <p:spTgt spid="13"/>
                                        </p:tgtEl>
                                      </p:cBhvr>
                                    </p:animEffect>
                                  </p:childTnLst>
                                </p:cTn>
                              </p:par>
                            </p:childTnLst>
                          </p:cTn>
                        </p:par>
                      </p:childTnLst>
                    </p:cTn>
                  </p:par>
                  <p:par>
                    <p:cTn id="56" fill="hold">
                      <p:stCondLst>
                        <p:cond delay="indefinite"/>
                      </p:stCondLst>
                      <p:childTnLst>
                        <p:par>
                          <p:cTn id="57" fill="hold">
                            <p:stCondLst>
                              <p:cond delay="0"/>
                            </p:stCondLst>
                            <p:childTnLst>
                              <p:par>
                                <p:cTn id="58" presetID="4" presetClass="entr" presetSubtype="16" fill="hold" grpId="0" nodeType="click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box(in)">
                                      <p:cBhvr>
                                        <p:cTn id="6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P spid="9" grpId="0" animBg="1"/>
      <p:bldP spid="10" grpId="0"/>
      <p:bldP spid="12" grpId="0" animBg="1"/>
      <p:bldP spid="13" grpId="0" animBg="1"/>
      <p:bldP spid="14" grpId="0" animBg="1"/>
      <p:bldP spid="11"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1770" y="233166"/>
            <a:ext cx="8066635" cy="438553"/>
          </a:xfrm>
        </p:spPr>
        <p:txBody>
          <a:bodyPr lIns="68553" tIns="34276" rIns="68553" bIns="34276" anchor="ctr">
            <a:spAutoFit/>
          </a:bodyPr>
          <a:lstStyle/>
          <a:p>
            <a:r>
              <a:rPr lang="zh-CN" altLang="en-US" sz="2400" dirty="0" smtClean="0">
                <a:cs typeface="+mn-cs"/>
              </a:rPr>
              <a:t>信任域、信任边界、不可信数据</a:t>
            </a:r>
            <a:endParaRPr lang="zh-CN" altLang="en-US" sz="2400" dirty="0">
              <a:cs typeface="+mn-cs"/>
            </a:endParaRPr>
          </a:p>
        </p:txBody>
      </p:sp>
      <p:sp>
        <p:nvSpPr>
          <p:cNvPr id="3" name="内容占位符 2"/>
          <p:cNvSpPr>
            <a:spLocks noGrp="1"/>
          </p:cNvSpPr>
          <p:nvPr>
            <p:ph idx="1"/>
          </p:nvPr>
        </p:nvSpPr>
        <p:spPr>
          <a:xfrm>
            <a:off x="451499" y="886601"/>
            <a:ext cx="3206101" cy="3674693"/>
          </a:xfrm>
        </p:spPr>
        <p:txBody>
          <a:bodyPr/>
          <a:lstStyle/>
          <a:p>
            <a:pPr marL="0" indent="0">
              <a:lnSpc>
                <a:spcPct val="120000"/>
              </a:lnSpc>
              <a:buNone/>
            </a:pPr>
            <a:r>
              <a:rPr lang="zh-CN" altLang="en-US" sz="1600" dirty="0" smtClean="0"/>
              <a:t>信任域：</a:t>
            </a:r>
            <a:r>
              <a:rPr lang="zh-CN" altLang="en-US" sz="1600" b="0" dirty="0" smtClean="0"/>
              <a:t>根据系统安全策略所划分出来的域，一个域中包含一个或多个组件，不同的域具有不同的权限，不同域中的组件互不信任。</a:t>
            </a:r>
            <a:endParaRPr lang="en-US" altLang="zh-CN" sz="1600" b="0" dirty="0" smtClean="0"/>
          </a:p>
          <a:p>
            <a:pPr marL="0" indent="0">
              <a:lnSpc>
                <a:spcPct val="120000"/>
              </a:lnSpc>
              <a:buNone/>
            </a:pPr>
            <a:endParaRPr lang="en-US" altLang="zh-CN" sz="1800" b="0" dirty="0" smtClean="0"/>
          </a:p>
          <a:p>
            <a:pPr>
              <a:lnSpc>
                <a:spcPct val="120000"/>
              </a:lnSpc>
              <a:buNone/>
            </a:pPr>
            <a:r>
              <a:rPr lang="zh-CN" altLang="en-US" sz="1600" dirty="0" smtClean="0"/>
              <a:t>信任边界：</a:t>
            </a:r>
            <a:r>
              <a:rPr lang="zh-CN" altLang="en-US" sz="1600" b="0" dirty="0" smtClean="0"/>
              <a:t>不同信任域间的边界。</a:t>
            </a:r>
            <a:endParaRPr lang="en-US" altLang="zh-CN" sz="1800" b="0" dirty="0" smtClean="0"/>
          </a:p>
          <a:p>
            <a:pPr marL="0" indent="0">
              <a:lnSpc>
                <a:spcPct val="120000"/>
              </a:lnSpc>
              <a:buNone/>
            </a:pPr>
            <a:endParaRPr lang="en-US" altLang="zh-CN" sz="1600" dirty="0" smtClean="0"/>
          </a:p>
          <a:p>
            <a:pPr marL="0" indent="0">
              <a:lnSpc>
                <a:spcPct val="120000"/>
              </a:lnSpc>
              <a:buNone/>
            </a:pPr>
            <a:r>
              <a:rPr lang="zh-CN" altLang="en-US" sz="1600" dirty="0" smtClean="0"/>
              <a:t>不可信数据：</a:t>
            </a:r>
            <a:r>
              <a:rPr lang="zh-CN" altLang="en-US" sz="1600" b="0" dirty="0" smtClean="0"/>
              <a:t>来自信任边界以外的数据，如外部输入数据、第三方插件输入数据。</a:t>
            </a:r>
            <a:endParaRPr lang="en-US" altLang="zh-CN" sz="1600" b="0" dirty="0" smtClean="0"/>
          </a:p>
        </p:txBody>
      </p:sp>
      <p:grpSp>
        <p:nvGrpSpPr>
          <p:cNvPr id="21" name="组合 20"/>
          <p:cNvGrpSpPr/>
          <p:nvPr/>
        </p:nvGrpSpPr>
        <p:grpSpPr>
          <a:xfrm>
            <a:off x="3657600" y="1258746"/>
            <a:ext cx="4981575" cy="2992246"/>
            <a:chOff x="2570488" y="3140968"/>
            <a:chExt cx="5686707" cy="2443916"/>
          </a:xfrm>
        </p:grpSpPr>
        <p:grpSp>
          <p:nvGrpSpPr>
            <p:cNvPr id="22" name="组合 21"/>
            <p:cNvGrpSpPr/>
            <p:nvPr/>
          </p:nvGrpSpPr>
          <p:grpSpPr>
            <a:xfrm>
              <a:off x="2599632" y="3140968"/>
              <a:ext cx="5657563" cy="2443916"/>
              <a:chOff x="2599632" y="3501008"/>
              <a:chExt cx="5657563" cy="2509968"/>
            </a:xfrm>
          </p:grpSpPr>
          <p:sp>
            <p:nvSpPr>
              <p:cNvPr id="24" name="矩形 23"/>
              <p:cNvSpPr/>
              <p:nvPr/>
            </p:nvSpPr>
            <p:spPr bwMode="auto">
              <a:xfrm>
                <a:off x="3563885" y="3501009"/>
                <a:ext cx="2232249" cy="2509967"/>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25" tIns="45712" rIns="91425" bIns="45712" numCol="1" rtlCol="0" anchor="t" anchorCtr="0" compatLnSpc="1">
                <a:prstTxWarp prst="textNoShape">
                  <a:avLst/>
                </a:prstTxWarp>
                <a:noAutofit/>
              </a:bodyPr>
              <a:lstStyle/>
              <a:p>
                <a:pPr marL="0" marR="0" indent="0" defTabSz="877888"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chemeClr val="tx1"/>
                    </a:solidFill>
                    <a:effectLst/>
                    <a:latin typeface="微软雅黑" pitchFamily="34" charset="-122"/>
                    <a:ea typeface="微软雅黑" pitchFamily="34" charset="-122"/>
                  </a:rPr>
                  <a:t>信任域</a:t>
                </a:r>
                <a:r>
                  <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rPr>
                  <a:t>A</a:t>
                </a:r>
                <a:endParaRPr kumimoji="0" lang="zh-CN" altLang="en-US" sz="10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25" name="矩形 24"/>
              <p:cNvSpPr/>
              <p:nvPr/>
            </p:nvSpPr>
            <p:spPr bwMode="auto">
              <a:xfrm>
                <a:off x="5796136" y="3501008"/>
                <a:ext cx="2448272" cy="1368152"/>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25" tIns="45712" rIns="91425" bIns="45712" numCol="1" rtlCol="0" anchor="t" anchorCtr="0" compatLnSpc="1">
                <a:prstTxWarp prst="textNoShape">
                  <a:avLst/>
                </a:prstTxWarp>
                <a:noAutofit/>
              </a:bodyPr>
              <a:lstStyle/>
              <a:p>
                <a:pPr marL="0" marR="0" indent="0" defTabSz="877888"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chemeClr val="tx1"/>
                    </a:solidFill>
                    <a:effectLst/>
                    <a:latin typeface="微软雅黑" pitchFamily="34" charset="-122"/>
                    <a:ea typeface="微软雅黑" pitchFamily="34" charset="-122"/>
                  </a:rPr>
                  <a:t>信任域</a:t>
                </a:r>
                <a:r>
                  <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rPr>
                  <a:t>B</a:t>
                </a:r>
                <a:endParaRPr kumimoji="0" lang="zh-CN" altLang="en-US" sz="10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41" name="矩形 40"/>
              <p:cNvSpPr/>
              <p:nvPr/>
            </p:nvSpPr>
            <p:spPr bwMode="auto">
              <a:xfrm>
                <a:off x="5796136" y="4869160"/>
                <a:ext cx="2448272" cy="1141816"/>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25" tIns="45712" rIns="91425" bIns="45712" numCol="1" rtlCol="0" anchor="t" anchorCtr="0" compatLnSpc="1">
                <a:prstTxWarp prst="textNoShape">
                  <a:avLst/>
                </a:prstTxWarp>
                <a:noAutofit/>
              </a:bodyPr>
              <a:lstStyle/>
              <a:p>
                <a:pPr marL="0" marR="0" indent="0" defTabSz="877888"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chemeClr val="tx1"/>
                    </a:solidFill>
                    <a:effectLst/>
                    <a:latin typeface="微软雅黑" pitchFamily="34" charset="-122"/>
                    <a:ea typeface="微软雅黑" pitchFamily="34" charset="-122"/>
                  </a:rPr>
                  <a:t>信任域</a:t>
                </a:r>
                <a:r>
                  <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rPr>
                  <a:t>C</a:t>
                </a:r>
                <a:endParaRPr kumimoji="0" lang="zh-CN" altLang="en-US" sz="1000" b="0" i="0" u="none" strike="noStrike" cap="none" normalizeH="0" baseline="0" dirty="0" smtClean="0">
                  <a:ln>
                    <a:noFill/>
                  </a:ln>
                  <a:solidFill>
                    <a:schemeClr val="tx1"/>
                  </a:solidFill>
                  <a:effectLst/>
                  <a:latin typeface="微软雅黑" pitchFamily="34" charset="-122"/>
                  <a:ea typeface="微软雅黑" pitchFamily="34" charset="-122"/>
                </a:endParaRPr>
              </a:p>
            </p:txBody>
          </p:sp>
          <p:pic>
            <p:nvPicPr>
              <p:cNvPr id="42" name="Picture 6"/>
              <p:cNvPicPr>
                <a:picLocks noChangeAspect="1" noChangeArrowheads="1"/>
              </p:cNvPicPr>
              <p:nvPr/>
            </p:nvPicPr>
            <p:blipFill>
              <a:blip r:embed="rId3" cstate="print"/>
              <a:srcRect/>
              <a:stretch>
                <a:fillRect/>
              </a:stretch>
            </p:blipFill>
            <p:spPr bwMode="auto">
              <a:xfrm>
                <a:off x="3829360" y="3822184"/>
                <a:ext cx="1741551" cy="557296"/>
              </a:xfrm>
              <a:prstGeom prst="rect">
                <a:avLst/>
              </a:prstGeom>
              <a:noFill/>
              <a:ln w="9525">
                <a:noFill/>
                <a:miter lim="800000"/>
                <a:headEnd/>
                <a:tailEnd/>
              </a:ln>
              <a:effectLst/>
            </p:spPr>
          </p:pic>
          <p:pic>
            <p:nvPicPr>
              <p:cNvPr id="43" name="Picture 7"/>
              <p:cNvPicPr>
                <a:picLocks noChangeAspect="1" noChangeArrowheads="1"/>
              </p:cNvPicPr>
              <p:nvPr/>
            </p:nvPicPr>
            <p:blipFill>
              <a:blip r:embed="rId4" cstate="print"/>
              <a:srcRect/>
              <a:stretch>
                <a:fillRect/>
              </a:stretch>
            </p:blipFill>
            <p:spPr bwMode="auto">
              <a:xfrm>
                <a:off x="3829360" y="5037215"/>
                <a:ext cx="1800200" cy="579491"/>
              </a:xfrm>
              <a:prstGeom prst="rect">
                <a:avLst/>
              </a:prstGeom>
              <a:noFill/>
              <a:ln w="9525">
                <a:noFill/>
                <a:miter lim="800000"/>
                <a:headEnd/>
                <a:tailEnd/>
              </a:ln>
              <a:effectLst/>
            </p:spPr>
          </p:pic>
          <p:pic>
            <p:nvPicPr>
              <p:cNvPr id="44" name="Picture 8"/>
              <p:cNvPicPr>
                <a:picLocks noChangeAspect="1" noChangeArrowheads="1"/>
              </p:cNvPicPr>
              <p:nvPr/>
            </p:nvPicPr>
            <p:blipFill>
              <a:blip r:embed="rId5" cstate="print"/>
              <a:srcRect/>
              <a:stretch>
                <a:fillRect/>
              </a:stretch>
            </p:blipFill>
            <p:spPr bwMode="auto">
              <a:xfrm>
                <a:off x="6397216" y="3830737"/>
                <a:ext cx="1710699" cy="565574"/>
              </a:xfrm>
              <a:prstGeom prst="rect">
                <a:avLst/>
              </a:prstGeom>
              <a:noFill/>
              <a:ln w="9525">
                <a:noFill/>
                <a:miter lim="800000"/>
                <a:headEnd/>
                <a:tailEnd/>
              </a:ln>
              <a:effectLst/>
            </p:spPr>
          </p:pic>
          <p:pic>
            <p:nvPicPr>
              <p:cNvPr id="45" name="Picture 9"/>
              <p:cNvPicPr>
                <a:picLocks noChangeAspect="1" noChangeArrowheads="1"/>
              </p:cNvPicPr>
              <p:nvPr/>
            </p:nvPicPr>
            <p:blipFill>
              <a:blip r:embed="rId6" cstate="print"/>
              <a:srcRect/>
              <a:stretch>
                <a:fillRect/>
              </a:stretch>
            </p:blipFill>
            <p:spPr bwMode="auto">
              <a:xfrm>
                <a:off x="6397216" y="5040484"/>
                <a:ext cx="1859979" cy="585787"/>
              </a:xfrm>
              <a:prstGeom prst="rect">
                <a:avLst/>
              </a:prstGeom>
              <a:noFill/>
              <a:ln w="9525">
                <a:noFill/>
                <a:miter lim="800000"/>
                <a:headEnd/>
                <a:tailEnd/>
              </a:ln>
              <a:effectLst/>
            </p:spPr>
          </p:pic>
          <p:sp>
            <p:nvSpPr>
              <p:cNvPr id="46" name="右箭头 45"/>
              <p:cNvSpPr/>
              <p:nvPr/>
            </p:nvSpPr>
            <p:spPr bwMode="auto">
              <a:xfrm>
                <a:off x="2599632" y="5106982"/>
                <a:ext cx="1415373" cy="410249"/>
              </a:xfrm>
              <a:prstGeom prst="rightArrow">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spAutoFit/>
              </a:bodyPr>
              <a:lstStyle/>
              <a:p>
                <a:pPr marL="0" marR="0" indent="0" defTabSz="877888"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chemeClr val="tx1"/>
                    </a:solidFill>
                    <a:effectLst/>
                    <a:latin typeface="微软雅黑" pitchFamily="34" charset="-122"/>
                    <a:ea typeface="微软雅黑" pitchFamily="34" charset="-122"/>
                  </a:rPr>
                  <a:t>   不可信数据</a:t>
                </a:r>
              </a:p>
            </p:txBody>
          </p:sp>
          <p:sp>
            <p:nvSpPr>
              <p:cNvPr id="47" name="左箭头 46"/>
              <p:cNvSpPr/>
              <p:nvPr/>
            </p:nvSpPr>
            <p:spPr bwMode="auto">
              <a:xfrm rot="5400000">
                <a:off x="6978638" y="4410347"/>
                <a:ext cx="805190" cy="513828"/>
              </a:xfrm>
              <a:prstGeom prst="leftArrow">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spAutoFit/>
              </a:bodyPr>
              <a:lstStyle/>
              <a:p>
                <a:pPr marL="0" marR="0" indent="0" defTabSz="877888"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chemeClr val="tx1"/>
                    </a:solidFill>
                    <a:effectLst/>
                    <a:latin typeface="微软雅黑" pitchFamily="34" charset="-122"/>
                    <a:ea typeface="微软雅黑" pitchFamily="34" charset="-122"/>
                  </a:rPr>
                  <a:t> 不可信数据</a:t>
                </a:r>
              </a:p>
            </p:txBody>
          </p:sp>
          <p:cxnSp>
            <p:nvCxnSpPr>
              <p:cNvPr id="48" name="直接连接符 47"/>
              <p:cNvCxnSpPr>
                <a:stCxn id="23" idx="0"/>
              </p:cNvCxnSpPr>
              <p:nvPr/>
            </p:nvCxnSpPr>
            <p:spPr bwMode="auto">
              <a:xfrm>
                <a:off x="3203450" y="4169614"/>
                <a:ext cx="2592685" cy="1057993"/>
              </a:xfrm>
              <a:prstGeom prst="line">
                <a:avLst/>
              </a:prstGeom>
              <a:noFill/>
              <a:ln w="6350" cap="flat" cmpd="sng" algn="ctr">
                <a:solidFill>
                  <a:schemeClr val="accent2">
                    <a:lumMod val="75000"/>
                  </a:schemeClr>
                </a:solidFill>
                <a:prstDash val="dash"/>
                <a:round/>
                <a:headEnd type="none" w="med" len="med"/>
                <a:tailEnd type="none" w="med" len="med"/>
              </a:ln>
              <a:effectLst/>
            </p:spPr>
          </p:cxnSp>
          <p:cxnSp>
            <p:nvCxnSpPr>
              <p:cNvPr id="49" name="直接连接符 48"/>
              <p:cNvCxnSpPr>
                <a:stCxn id="23" idx="0"/>
                <a:endCxn id="25" idx="2"/>
              </p:cNvCxnSpPr>
              <p:nvPr/>
            </p:nvCxnSpPr>
            <p:spPr bwMode="auto">
              <a:xfrm>
                <a:off x="3203450" y="4169614"/>
                <a:ext cx="3816822" cy="699546"/>
              </a:xfrm>
              <a:prstGeom prst="line">
                <a:avLst/>
              </a:prstGeom>
              <a:noFill/>
              <a:ln w="6350" cap="flat" cmpd="sng" algn="ctr">
                <a:solidFill>
                  <a:schemeClr val="accent2">
                    <a:lumMod val="75000"/>
                  </a:schemeClr>
                </a:solidFill>
                <a:prstDash val="dash"/>
                <a:round/>
                <a:headEnd type="none" w="med" len="med"/>
                <a:tailEnd type="none" w="med" len="med"/>
              </a:ln>
              <a:effectLst/>
            </p:spPr>
          </p:cxnSp>
          <p:cxnSp>
            <p:nvCxnSpPr>
              <p:cNvPr id="50" name="直接连接符 49"/>
              <p:cNvCxnSpPr>
                <a:stCxn id="23" idx="0"/>
                <a:endCxn id="24" idx="1"/>
              </p:cNvCxnSpPr>
              <p:nvPr/>
            </p:nvCxnSpPr>
            <p:spPr bwMode="auto">
              <a:xfrm>
                <a:off x="3203450" y="4169614"/>
                <a:ext cx="360435" cy="586379"/>
              </a:xfrm>
              <a:prstGeom prst="line">
                <a:avLst/>
              </a:prstGeom>
              <a:noFill/>
              <a:ln w="6350" cap="flat" cmpd="sng" algn="ctr">
                <a:solidFill>
                  <a:schemeClr val="accent2">
                    <a:lumMod val="75000"/>
                  </a:schemeClr>
                </a:solidFill>
                <a:prstDash val="dash"/>
                <a:round/>
                <a:headEnd type="none" w="med" len="med"/>
                <a:tailEnd type="none" w="med" len="med"/>
              </a:ln>
              <a:effectLst/>
            </p:spPr>
          </p:cxnSp>
          <p:sp>
            <p:nvSpPr>
              <p:cNvPr id="51" name="右箭头 50"/>
              <p:cNvSpPr/>
              <p:nvPr/>
            </p:nvSpPr>
            <p:spPr bwMode="auto">
              <a:xfrm>
                <a:off x="5364086" y="5125044"/>
                <a:ext cx="1266609" cy="410250"/>
              </a:xfrm>
              <a:prstGeom prst="rightArrow">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spAutoFit/>
              </a:bodyPr>
              <a:lstStyle/>
              <a:p>
                <a:pPr marL="0" marR="0" indent="0" defTabSz="877888"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chemeClr val="tx1"/>
                    </a:solidFill>
                    <a:effectLst/>
                    <a:latin typeface="微软雅黑" pitchFamily="34" charset="-122"/>
                    <a:ea typeface="微软雅黑" pitchFamily="34" charset="-122"/>
                  </a:rPr>
                  <a:t>   不可信数据</a:t>
                </a:r>
              </a:p>
            </p:txBody>
          </p:sp>
          <p:sp>
            <p:nvSpPr>
              <p:cNvPr id="58" name="右箭头 57"/>
              <p:cNvSpPr/>
              <p:nvPr/>
            </p:nvSpPr>
            <p:spPr bwMode="auto">
              <a:xfrm>
                <a:off x="5364086" y="3905120"/>
                <a:ext cx="1266609" cy="410250"/>
              </a:xfrm>
              <a:prstGeom prst="rightArrow">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spAutoFit/>
              </a:bodyPr>
              <a:lstStyle/>
              <a:p>
                <a:pPr marL="0" marR="0" indent="0" defTabSz="877888"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chemeClr val="tx1"/>
                    </a:solidFill>
                    <a:effectLst/>
                    <a:latin typeface="微软雅黑" pitchFamily="34" charset="-122"/>
                    <a:ea typeface="微软雅黑" pitchFamily="34" charset="-122"/>
                  </a:rPr>
                  <a:t>   不可信数据</a:t>
                </a:r>
              </a:p>
            </p:txBody>
          </p:sp>
        </p:grpSp>
        <p:sp>
          <p:nvSpPr>
            <p:cNvPr id="23" name="剪去单角的矩形 22"/>
            <p:cNvSpPr/>
            <p:nvPr/>
          </p:nvSpPr>
          <p:spPr bwMode="auto">
            <a:xfrm>
              <a:off x="2570488" y="3578311"/>
              <a:ext cx="632962" cy="427335"/>
            </a:xfrm>
            <a:prstGeom prst="snip1Rect">
              <a:avLst/>
            </a:prstGeom>
            <a:no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
                  <a:srgbClr val="CC9900"/>
                </a:buClr>
                <a:buSzTx/>
                <a:tabLst/>
              </a:pPr>
              <a:r>
                <a:rPr kumimoji="0" lang="zh-CN" altLang="en-US" sz="1000" b="0" i="0" u="none" strike="noStrike" cap="none" normalizeH="0" baseline="0" dirty="0" smtClean="0">
                  <a:ln>
                    <a:noFill/>
                  </a:ln>
                  <a:solidFill>
                    <a:schemeClr val="tx1"/>
                  </a:solidFill>
                  <a:effectLst/>
                  <a:latin typeface="微软雅黑" pitchFamily="34" charset="-122"/>
                  <a:ea typeface="微软雅黑" pitchFamily="34" charset="-122"/>
                </a:rPr>
                <a:t>信任边界</a:t>
              </a: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bwMode="auto">
          <a:xfrm>
            <a:off x="2799400" y="2042609"/>
            <a:ext cx="1728192" cy="216024"/>
          </a:xfrm>
          <a:prstGeom prst="rect">
            <a:avLst/>
          </a:prstGeom>
          <a:solidFill>
            <a:schemeClr val="tx2">
              <a:lumMod val="20000"/>
              <a:lumOff val="80000"/>
            </a:schemeClr>
          </a:solid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37" name="矩形 36"/>
          <p:cNvSpPr/>
          <p:nvPr/>
        </p:nvSpPr>
        <p:spPr bwMode="auto">
          <a:xfrm>
            <a:off x="5055666" y="2140629"/>
            <a:ext cx="3096344" cy="2366582"/>
          </a:xfrm>
          <a:prstGeom prst="rect">
            <a:avLst/>
          </a:prstGeom>
          <a:solidFill>
            <a:schemeClr val="bg1">
              <a:lumMod val="95000"/>
            </a:schemeClr>
          </a:solid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2" name="标题 1"/>
          <p:cNvSpPr>
            <a:spLocks noGrp="1"/>
          </p:cNvSpPr>
          <p:nvPr>
            <p:ph type="title"/>
          </p:nvPr>
        </p:nvSpPr>
        <p:spPr>
          <a:xfrm>
            <a:off x="441770" y="233166"/>
            <a:ext cx="8066635" cy="438553"/>
          </a:xfrm>
        </p:spPr>
        <p:txBody>
          <a:bodyPr lIns="68553" tIns="34276" rIns="68553" bIns="34276" anchor="ctr">
            <a:spAutoFit/>
          </a:bodyPr>
          <a:lstStyle/>
          <a:p>
            <a:r>
              <a:rPr lang="en-US" altLang="zh-CN" sz="2400" dirty="0" smtClean="0">
                <a:cs typeface="+mn-cs"/>
              </a:rPr>
              <a:t>OS</a:t>
            </a:r>
            <a:r>
              <a:rPr lang="zh-CN" altLang="en-US" sz="2400" dirty="0" smtClean="0">
                <a:cs typeface="+mn-cs"/>
              </a:rPr>
              <a:t>命令注入的危害</a:t>
            </a:r>
            <a:endParaRPr lang="zh-CN" altLang="en-US" sz="2400" dirty="0">
              <a:cs typeface="+mn-cs"/>
            </a:endParaRPr>
          </a:p>
        </p:txBody>
      </p:sp>
      <p:sp>
        <p:nvSpPr>
          <p:cNvPr id="8" name="矩形 7"/>
          <p:cNvSpPr/>
          <p:nvPr/>
        </p:nvSpPr>
        <p:spPr>
          <a:xfrm>
            <a:off x="507751" y="923889"/>
            <a:ext cx="7632700" cy="978729"/>
          </a:xfrm>
          <a:prstGeom prst="rect">
            <a:avLst/>
          </a:prstGeom>
        </p:spPr>
        <p:txBody>
          <a:bodyPr wrap="square">
            <a:spAutoFit/>
          </a:bodyPr>
          <a:lstStyle/>
          <a:p>
            <a:pPr marL="174625" lvl="1" indent="-174625" eaLnBrk="0" hangingPunct="0">
              <a:lnSpc>
                <a:spcPct val="120000"/>
              </a:lnSpc>
              <a:buClr>
                <a:srgbClr val="777777"/>
              </a:buClr>
              <a:buSzPct val="60000"/>
              <a:buFont typeface="Wingdings" pitchFamily="2" charset="2"/>
              <a:buChar char="l"/>
            </a:pPr>
            <a:r>
              <a:rPr lang="en-US" altLang="zh-CN" sz="1600" dirty="0" smtClean="0">
                <a:latin typeface="微软雅黑" pitchFamily="34" charset="-122"/>
                <a:ea typeface="微软雅黑" pitchFamily="34" charset="-122"/>
              </a:rPr>
              <a:t>DoS</a:t>
            </a:r>
            <a:r>
              <a:rPr lang="zh-CN" altLang="en-US" sz="1600" dirty="0" smtClean="0">
                <a:latin typeface="微软雅黑" pitchFamily="34" charset="-122"/>
                <a:ea typeface="微软雅黑" pitchFamily="34" charset="-122"/>
              </a:rPr>
              <a:t>攻击：</a:t>
            </a:r>
            <a:r>
              <a:rPr lang="en-US" altLang="zh-CN" sz="1600" dirty="0" smtClean="0">
                <a:latin typeface="微软雅黑" pitchFamily="34" charset="-122"/>
                <a:ea typeface="微软雅黑" pitchFamily="34" charset="-122"/>
              </a:rPr>
              <a:t>crash</a:t>
            </a:r>
            <a:r>
              <a:rPr lang="zh-CN" altLang="en-US" sz="1600" dirty="0" smtClean="0">
                <a:latin typeface="微软雅黑" pitchFamily="34" charset="-122"/>
                <a:ea typeface="微软雅黑" pitchFamily="34" charset="-122"/>
              </a:rPr>
              <a:t>、</a:t>
            </a:r>
            <a:r>
              <a:rPr lang="en-US" altLang="zh-CN" sz="1600" dirty="0" smtClean="0">
                <a:latin typeface="微软雅黑" pitchFamily="34" charset="-122"/>
                <a:ea typeface="微软雅黑" pitchFamily="34" charset="-122"/>
              </a:rPr>
              <a:t>exit</a:t>
            </a:r>
            <a:r>
              <a:rPr lang="zh-CN" altLang="en-US" sz="1600" dirty="0" smtClean="0">
                <a:latin typeface="微软雅黑" pitchFamily="34" charset="-122"/>
                <a:ea typeface="微软雅黑" pitchFamily="34" charset="-122"/>
              </a:rPr>
              <a:t>、</a:t>
            </a:r>
            <a:r>
              <a:rPr lang="en-US" altLang="zh-CN" sz="1600" dirty="0" smtClean="0">
                <a:latin typeface="微软雅黑" pitchFamily="34" charset="-122"/>
                <a:ea typeface="微软雅黑" pitchFamily="34" charset="-122"/>
              </a:rPr>
              <a:t>restart</a:t>
            </a:r>
          </a:p>
          <a:p>
            <a:pPr marL="174625" lvl="1" indent="-174625" eaLnBrk="0" hangingPunct="0">
              <a:lnSpc>
                <a:spcPct val="120000"/>
              </a:lnSpc>
              <a:buClr>
                <a:srgbClr val="777777"/>
              </a:buClr>
              <a:buSzPct val="60000"/>
              <a:buFont typeface="Wingdings" pitchFamily="2" charset="2"/>
              <a:buChar char="l"/>
            </a:pPr>
            <a:r>
              <a:rPr lang="zh-CN" altLang="en-US" sz="1600" dirty="0" smtClean="0">
                <a:latin typeface="微软雅黑" pitchFamily="34" charset="-122"/>
                <a:ea typeface="微软雅黑" pitchFamily="34" charset="-122"/>
              </a:rPr>
              <a:t>读取或修改未授权数据</a:t>
            </a:r>
          </a:p>
          <a:p>
            <a:pPr marL="174625" lvl="1" indent="-174625" eaLnBrk="0" hangingPunct="0">
              <a:lnSpc>
                <a:spcPct val="120000"/>
              </a:lnSpc>
              <a:buClr>
                <a:srgbClr val="777777"/>
              </a:buClr>
              <a:buSzPct val="60000"/>
              <a:buFont typeface="Wingdings" pitchFamily="2" charset="2"/>
              <a:buChar char="l"/>
            </a:pPr>
            <a:r>
              <a:rPr lang="zh-CN" altLang="en-US" sz="1600" dirty="0" smtClean="0">
                <a:latin typeface="微软雅黑" pitchFamily="34" charset="-122"/>
                <a:ea typeface="微软雅黑" pitchFamily="34" charset="-122"/>
              </a:rPr>
              <a:t>隐藏恶意活动</a:t>
            </a:r>
          </a:p>
        </p:txBody>
      </p:sp>
      <p:pic>
        <p:nvPicPr>
          <p:cNvPr id="625665" name="Picture 1"/>
          <p:cNvPicPr>
            <a:picLocks noChangeAspect="1" noChangeArrowheads="1"/>
          </p:cNvPicPr>
          <p:nvPr/>
        </p:nvPicPr>
        <p:blipFill>
          <a:blip r:embed="rId3" cstate="print"/>
          <a:srcRect/>
          <a:stretch>
            <a:fillRect/>
          </a:stretch>
        </p:blipFill>
        <p:spPr bwMode="auto">
          <a:xfrm>
            <a:off x="950776" y="2151438"/>
            <a:ext cx="1079412" cy="726951"/>
          </a:xfrm>
          <a:prstGeom prst="rect">
            <a:avLst/>
          </a:prstGeom>
          <a:noFill/>
          <a:ln w="9525">
            <a:noFill/>
            <a:miter lim="800000"/>
            <a:headEnd/>
            <a:tailEnd/>
          </a:ln>
        </p:spPr>
      </p:pic>
      <p:pic>
        <p:nvPicPr>
          <p:cNvPr id="625666" name="Picture 2"/>
          <p:cNvPicPr>
            <a:picLocks noChangeAspect="1" noChangeArrowheads="1"/>
          </p:cNvPicPr>
          <p:nvPr/>
        </p:nvPicPr>
        <p:blipFill>
          <a:blip r:embed="rId4" cstate="print"/>
          <a:srcRect/>
          <a:stretch>
            <a:fillRect/>
          </a:stretch>
        </p:blipFill>
        <p:spPr bwMode="auto">
          <a:xfrm>
            <a:off x="3111016" y="2322981"/>
            <a:ext cx="857250" cy="181068"/>
          </a:xfrm>
          <a:prstGeom prst="rect">
            <a:avLst/>
          </a:prstGeom>
          <a:noFill/>
          <a:ln w="9525">
            <a:noFill/>
            <a:miter lim="800000"/>
            <a:headEnd/>
            <a:tailEnd/>
          </a:ln>
        </p:spPr>
      </p:pic>
      <p:pic>
        <p:nvPicPr>
          <p:cNvPr id="625668" name="Picture 4"/>
          <p:cNvPicPr>
            <a:picLocks noChangeAspect="1" noChangeArrowheads="1"/>
          </p:cNvPicPr>
          <p:nvPr/>
        </p:nvPicPr>
        <p:blipFill>
          <a:blip r:embed="rId5" cstate="print"/>
          <a:srcRect/>
          <a:stretch>
            <a:fillRect/>
          </a:stretch>
        </p:blipFill>
        <p:spPr bwMode="auto">
          <a:xfrm>
            <a:off x="878768" y="3545586"/>
            <a:ext cx="1440160" cy="658081"/>
          </a:xfrm>
          <a:prstGeom prst="rect">
            <a:avLst/>
          </a:prstGeom>
          <a:noFill/>
          <a:ln w="9525">
            <a:noFill/>
            <a:miter lim="800000"/>
            <a:headEnd/>
            <a:tailEnd/>
          </a:ln>
        </p:spPr>
      </p:pic>
      <p:pic>
        <p:nvPicPr>
          <p:cNvPr id="625669" name="Picture 5"/>
          <p:cNvPicPr>
            <a:picLocks noChangeAspect="1" noChangeArrowheads="1"/>
          </p:cNvPicPr>
          <p:nvPr/>
        </p:nvPicPr>
        <p:blipFill>
          <a:blip r:embed="rId6" cstate="print"/>
          <a:srcRect/>
          <a:stretch>
            <a:fillRect/>
          </a:stretch>
        </p:blipFill>
        <p:spPr bwMode="auto">
          <a:xfrm>
            <a:off x="6639408" y="2653606"/>
            <a:ext cx="1440160" cy="471488"/>
          </a:xfrm>
          <a:prstGeom prst="rect">
            <a:avLst/>
          </a:prstGeom>
          <a:noFill/>
          <a:ln w="9525">
            <a:noFill/>
            <a:miter lim="800000"/>
            <a:headEnd/>
            <a:tailEnd/>
          </a:ln>
        </p:spPr>
      </p:pic>
      <p:sp>
        <p:nvSpPr>
          <p:cNvPr id="10" name="流程图: 磁盘 9"/>
          <p:cNvSpPr/>
          <p:nvPr/>
        </p:nvSpPr>
        <p:spPr bwMode="auto">
          <a:xfrm>
            <a:off x="6639408" y="3323920"/>
            <a:ext cx="1440160" cy="447698"/>
          </a:xfrm>
          <a:prstGeom prst="flowChartMagneticDisk">
            <a:avLst/>
          </a:prstGeom>
          <a:solidFill>
            <a:schemeClr val="accent1">
              <a:lumMod val="40000"/>
              <a:lumOff val="60000"/>
            </a:schemeClr>
          </a:solid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1" name="TextBox 10"/>
          <p:cNvSpPr txBox="1"/>
          <p:nvPr/>
        </p:nvSpPr>
        <p:spPr>
          <a:xfrm>
            <a:off x="7197903" y="2151438"/>
            <a:ext cx="954107" cy="276999"/>
          </a:xfrm>
          <a:prstGeom prst="rect">
            <a:avLst/>
          </a:prstGeom>
          <a:noFill/>
        </p:spPr>
        <p:txBody>
          <a:bodyPr wrap="none" rtlCol="0">
            <a:spAutoFit/>
          </a:bodyPr>
          <a:lstStyle/>
          <a:p>
            <a:r>
              <a:rPr lang="zh-CN" altLang="en-US" sz="1200" dirty="0" smtClean="0">
                <a:latin typeface="微软雅黑" pitchFamily="34" charset="-122"/>
                <a:ea typeface="微软雅黑" pitchFamily="34" charset="-122"/>
              </a:rPr>
              <a:t>应用服务器</a:t>
            </a:r>
            <a:endParaRPr lang="zh-CN" altLang="en-US" sz="1200" dirty="0">
              <a:latin typeface="微软雅黑" pitchFamily="34" charset="-122"/>
              <a:ea typeface="微软雅黑" pitchFamily="34" charset="-122"/>
            </a:endParaRPr>
          </a:p>
        </p:txBody>
      </p:sp>
      <p:sp>
        <p:nvSpPr>
          <p:cNvPr id="12" name="TextBox 11"/>
          <p:cNvSpPr txBox="1"/>
          <p:nvPr/>
        </p:nvSpPr>
        <p:spPr>
          <a:xfrm>
            <a:off x="6663796" y="2761618"/>
            <a:ext cx="1415772" cy="338554"/>
          </a:xfrm>
          <a:prstGeom prst="rect">
            <a:avLst/>
          </a:prstGeom>
          <a:noFill/>
        </p:spPr>
        <p:txBody>
          <a:bodyPr wrap="none" rtlCol="0">
            <a:spAutoFit/>
          </a:bodyPr>
          <a:lstStyle/>
          <a:p>
            <a:r>
              <a:rPr lang="zh-CN" altLang="en-US" sz="1600" dirty="0" smtClean="0">
                <a:latin typeface="微软雅黑" pitchFamily="34" charset="-122"/>
                <a:ea typeface="微软雅黑" pitchFamily="34" charset="-122"/>
              </a:rPr>
              <a:t>有漏洞的应用</a:t>
            </a:r>
            <a:endParaRPr lang="zh-CN" altLang="en-US" sz="1600" dirty="0">
              <a:latin typeface="微软雅黑" pitchFamily="34" charset="-122"/>
              <a:ea typeface="微软雅黑" pitchFamily="34" charset="-122"/>
            </a:endParaRPr>
          </a:p>
        </p:txBody>
      </p:sp>
      <p:sp>
        <p:nvSpPr>
          <p:cNvPr id="13" name="TextBox 12"/>
          <p:cNvSpPr txBox="1"/>
          <p:nvPr/>
        </p:nvSpPr>
        <p:spPr>
          <a:xfrm>
            <a:off x="6991318" y="3502053"/>
            <a:ext cx="800219" cy="338554"/>
          </a:xfrm>
          <a:prstGeom prst="rect">
            <a:avLst/>
          </a:prstGeom>
          <a:noFill/>
        </p:spPr>
        <p:txBody>
          <a:bodyPr wrap="none" rtlCol="0">
            <a:spAutoFit/>
          </a:bodyPr>
          <a:lstStyle/>
          <a:p>
            <a:r>
              <a:rPr lang="zh-CN" altLang="en-US" sz="1600" dirty="0" smtClean="0">
                <a:latin typeface="微软雅黑" pitchFamily="34" charset="-122"/>
                <a:ea typeface="微软雅黑" pitchFamily="34" charset="-122"/>
              </a:rPr>
              <a:t>数据库</a:t>
            </a:r>
            <a:endParaRPr lang="zh-CN" altLang="en-US" sz="1600" dirty="0">
              <a:latin typeface="微软雅黑" pitchFamily="34" charset="-122"/>
              <a:ea typeface="微软雅黑" pitchFamily="34" charset="-122"/>
            </a:endParaRPr>
          </a:p>
        </p:txBody>
      </p:sp>
      <p:sp>
        <p:nvSpPr>
          <p:cNvPr id="15" name="矩形 14"/>
          <p:cNvSpPr/>
          <p:nvPr/>
        </p:nvSpPr>
        <p:spPr>
          <a:xfrm>
            <a:off x="2757516" y="1965602"/>
            <a:ext cx="389850" cy="338554"/>
          </a:xfrm>
          <a:prstGeom prst="rect">
            <a:avLst/>
          </a:prstGeom>
        </p:spPr>
        <p:txBody>
          <a:bodyPr wrap="none">
            <a:spAutoFit/>
          </a:bodyPr>
          <a:lstStyle/>
          <a:p>
            <a:r>
              <a:rPr lang="zh-CN" altLang="en-US" sz="1600" dirty="0" smtClean="0">
                <a:latin typeface="微软雅黑" pitchFamily="34" charset="-122"/>
                <a:ea typeface="微软雅黑" pitchFamily="34" charset="-122"/>
              </a:rPr>
              <a:t>①</a:t>
            </a:r>
            <a:endParaRPr lang="zh-CN" altLang="en-US" sz="1600" dirty="0">
              <a:latin typeface="微软雅黑" pitchFamily="34" charset="-122"/>
              <a:ea typeface="微软雅黑" pitchFamily="34" charset="-122"/>
            </a:endParaRPr>
          </a:p>
        </p:txBody>
      </p:sp>
      <p:sp>
        <p:nvSpPr>
          <p:cNvPr id="20" name="TextBox 19"/>
          <p:cNvSpPr txBox="1"/>
          <p:nvPr/>
        </p:nvSpPr>
        <p:spPr>
          <a:xfrm>
            <a:off x="2957932" y="2020546"/>
            <a:ext cx="1569660" cy="276999"/>
          </a:xfrm>
          <a:prstGeom prst="rect">
            <a:avLst/>
          </a:prstGeom>
          <a:noFill/>
        </p:spPr>
        <p:txBody>
          <a:bodyPr wrap="none" rtlCol="0">
            <a:spAutoFit/>
          </a:bodyPr>
          <a:lstStyle/>
          <a:p>
            <a:r>
              <a:rPr lang="zh-CN" altLang="en-US" sz="1200" dirty="0" smtClean="0">
                <a:latin typeface="微软雅黑" pitchFamily="34" charset="-122"/>
                <a:ea typeface="微软雅黑" pitchFamily="34" charset="-122"/>
              </a:rPr>
              <a:t>含有命令攻击的请求</a:t>
            </a:r>
            <a:endParaRPr lang="zh-CN" altLang="en-US" sz="1200" dirty="0">
              <a:latin typeface="微软雅黑" pitchFamily="34" charset="-122"/>
              <a:ea typeface="微软雅黑" pitchFamily="34" charset="-122"/>
            </a:endParaRPr>
          </a:p>
        </p:txBody>
      </p:sp>
      <p:cxnSp>
        <p:nvCxnSpPr>
          <p:cNvPr id="27" name="直接箭头连接符 26"/>
          <p:cNvCxnSpPr/>
          <p:nvPr/>
        </p:nvCxnSpPr>
        <p:spPr bwMode="auto">
          <a:xfrm>
            <a:off x="3975112" y="2421468"/>
            <a:ext cx="1440160" cy="0"/>
          </a:xfrm>
          <a:prstGeom prst="straightConnector1">
            <a:avLst/>
          </a:prstGeom>
          <a:ln w="28575">
            <a:solidFill>
              <a:schemeClr val="tx2">
                <a:lumMod val="40000"/>
                <a:lumOff val="60000"/>
              </a:schemeClr>
            </a:solidFill>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28" name="直接箭头连接符 27"/>
          <p:cNvCxnSpPr/>
          <p:nvPr/>
        </p:nvCxnSpPr>
        <p:spPr bwMode="auto">
          <a:xfrm>
            <a:off x="2102904" y="2421468"/>
            <a:ext cx="1008112" cy="0"/>
          </a:xfrm>
          <a:prstGeom prst="straightConnector1">
            <a:avLst/>
          </a:prstGeom>
          <a:ln w="28575">
            <a:solidFill>
              <a:schemeClr val="tx2">
                <a:lumMod val="40000"/>
                <a:lumOff val="60000"/>
              </a:schemeClr>
            </a:solidFill>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29" name="直接箭头连接符 28"/>
          <p:cNvCxnSpPr/>
          <p:nvPr/>
        </p:nvCxnSpPr>
        <p:spPr bwMode="auto">
          <a:xfrm flipH="1">
            <a:off x="2102904" y="2583486"/>
            <a:ext cx="3248744" cy="0"/>
          </a:xfrm>
          <a:prstGeom prst="straightConnector1">
            <a:avLst/>
          </a:prstGeom>
          <a:ln w="28575">
            <a:solidFill>
              <a:schemeClr val="tx2">
                <a:lumMod val="40000"/>
                <a:lumOff val="60000"/>
              </a:schemeClr>
            </a:solidFill>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5" name="直接箭头连接符 34"/>
          <p:cNvCxnSpPr>
            <a:endCxn id="625668" idx="3"/>
          </p:cNvCxnSpPr>
          <p:nvPr/>
        </p:nvCxnSpPr>
        <p:spPr bwMode="auto">
          <a:xfrm flipH="1">
            <a:off x="2318928" y="3874626"/>
            <a:ext cx="2808312" cy="0"/>
          </a:xfrm>
          <a:prstGeom prst="straightConnector1">
            <a:avLst/>
          </a:prstGeom>
          <a:ln w="28575">
            <a:solidFill>
              <a:schemeClr val="tx2">
                <a:lumMod val="40000"/>
                <a:lumOff val="60000"/>
              </a:schemeClr>
            </a:solidFill>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38" name="爆炸形 2 37"/>
          <p:cNvSpPr/>
          <p:nvPr/>
        </p:nvSpPr>
        <p:spPr bwMode="auto">
          <a:xfrm>
            <a:off x="5252820" y="2207039"/>
            <a:ext cx="1440160" cy="525609"/>
          </a:xfrm>
          <a:prstGeom prst="irregularSeal2">
            <a:avLst/>
          </a:prstGeom>
          <a:solidFill>
            <a:schemeClr val="tx2">
              <a:lumMod val="20000"/>
              <a:lumOff val="80000"/>
            </a:schemeClr>
          </a:solid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22" name="TextBox 21"/>
          <p:cNvSpPr txBox="1"/>
          <p:nvPr/>
        </p:nvSpPr>
        <p:spPr>
          <a:xfrm>
            <a:off x="5572052" y="2361893"/>
            <a:ext cx="800219" cy="276999"/>
          </a:xfrm>
          <a:prstGeom prst="rect">
            <a:avLst/>
          </a:prstGeom>
          <a:noFill/>
        </p:spPr>
        <p:txBody>
          <a:bodyPr wrap="square" rtlCol="0">
            <a:spAutoFit/>
          </a:bodyPr>
          <a:lstStyle/>
          <a:p>
            <a:r>
              <a:rPr lang="zh-CN" altLang="en-US" sz="1200" dirty="0" smtClean="0">
                <a:latin typeface="微软雅黑" pitchFamily="34" charset="-122"/>
                <a:ea typeface="微软雅黑" pitchFamily="34" charset="-122"/>
              </a:rPr>
              <a:t>文件篡改</a:t>
            </a:r>
            <a:endParaRPr lang="zh-CN" altLang="en-US" sz="1200" dirty="0">
              <a:latin typeface="微软雅黑" pitchFamily="34" charset="-122"/>
              <a:ea typeface="微软雅黑" pitchFamily="34" charset="-122"/>
            </a:endParaRPr>
          </a:p>
        </p:txBody>
      </p:sp>
      <p:sp>
        <p:nvSpPr>
          <p:cNvPr id="16" name="矩形 15"/>
          <p:cNvSpPr/>
          <p:nvPr/>
        </p:nvSpPr>
        <p:spPr>
          <a:xfrm>
            <a:off x="5351648" y="2315052"/>
            <a:ext cx="389850" cy="338554"/>
          </a:xfrm>
          <a:prstGeom prst="rect">
            <a:avLst/>
          </a:prstGeom>
        </p:spPr>
        <p:txBody>
          <a:bodyPr wrap="none">
            <a:spAutoFit/>
          </a:bodyPr>
          <a:lstStyle/>
          <a:p>
            <a:r>
              <a:rPr lang="zh-CN" altLang="en-US" sz="1600" dirty="0" smtClean="0">
                <a:latin typeface="微软雅黑" pitchFamily="34" charset="-122"/>
                <a:ea typeface="微软雅黑" pitchFamily="34" charset="-122"/>
              </a:rPr>
              <a:t>③</a:t>
            </a:r>
            <a:endParaRPr lang="zh-CN" altLang="en-US" sz="1600" dirty="0">
              <a:latin typeface="微软雅黑" pitchFamily="34" charset="-122"/>
              <a:ea typeface="微软雅黑" pitchFamily="34" charset="-122"/>
            </a:endParaRPr>
          </a:p>
        </p:txBody>
      </p:sp>
      <p:sp>
        <p:nvSpPr>
          <p:cNvPr id="39" name="爆炸形 2 38"/>
          <p:cNvSpPr/>
          <p:nvPr/>
        </p:nvSpPr>
        <p:spPr bwMode="auto">
          <a:xfrm>
            <a:off x="5163678" y="2763806"/>
            <a:ext cx="1440160" cy="482381"/>
          </a:xfrm>
          <a:prstGeom prst="irregularSeal2">
            <a:avLst/>
          </a:prstGeom>
          <a:solidFill>
            <a:schemeClr val="tx2">
              <a:lumMod val="20000"/>
              <a:lumOff val="80000"/>
            </a:schemeClr>
          </a:solid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23" name="TextBox 22"/>
          <p:cNvSpPr txBox="1"/>
          <p:nvPr/>
        </p:nvSpPr>
        <p:spPr>
          <a:xfrm>
            <a:off x="5523718" y="2883239"/>
            <a:ext cx="800219" cy="276999"/>
          </a:xfrm>
          <a:prstGeom prst="rect">
            <a:avLst/>
          </a:prstGeom>
          <a:noFill/>
        </p:spPr>
        <p:txBody>
          <a:bodyPr wrap="none" rtlCol="0">
            <a:spAutoFit/>
          </a:bodyPr>
          <a:lstStyle/>
          <a:p>
            <a:r>
              <a:rPr lang="zh-CN" altLang="en-US" sz="1200" dirty="0" smtClean="0">
                <a:latin typeface="微软雅黑" pitchFamily="34" charset="-122"/>
                <a:ea typeface="微软雅黑" pitchFamily="34" charset="-122"/>
              </a:rPr>
              <a:t>病毒感染</a:t>
            </a:r>
            <a:endParaRPr lang="zh-CN" altLang="en-US" sz="1200" dirty="0">
              <a:latin typeface="微软雅黑" pitchFamily="34" charset="-122"/>
              <a:ea typeface="微软雅黑" pitchFamily="34" charset="-122"/>
            </a:endParaRPr>
          </a:p>
        </p:txBody>
      </p:sp>
      <p:sp>
        <p:nvSpPr>
          <p:cNvPr id="17" name="矩形 16"/>
          <p:cNvSpPr/>
          <p:nvPr/>
        </p:nvSpPr>
        <p:spPr>
          <a:xfrm>
            <a:off x="5307694" y="2835005"/>
            <a:ext cx="389850" cy="338554"/>
          </a:xfrm>
          <a:prstGeom prst="rect">
            <a:avLst/>
          </a:prstGeom>
        </p:spPr>
        <p:txBody>
          <a:bodyPr wrap="none">
            <a:spAutoFit/>
          </a:bodyPr>
          <a:lstStyle/>
          <a:p>
            <a:r>
              <a:rPr lang="zh-CN" altLang="en-US" sz="1600" dirty="0" smtClean="0">
                <a:latin typeface="微软雅黑" pitchFamily="34" charset="-122"/>
                <a:ea typeface="微软雅黑" pitchFamily="34" charset="-122"/>
              </a:rPr>
              <a:t>④</a:t>
            </a:r>
            <a:endParaRPr lang="zh-CN" altLang="en-US" sz="1600" dirty="0">
              <a:latin typeface="微软雅黑" pitchFamily="34" charset="-122"/>
              <a:ea typeface="微软雅黑" pitchFamily="34" charset="-122"/>
            </a:endParaRPr>
          </a:p>
        </p:txBody>
      </p:sp>
      <p:sp>
        <p:nvSpPr>
          <p:cNvPr id="40" name="爆炸形 2 39"/>
          <p:cNvSpPr/>
          <p:nvPr/>
        </p:nvSpPr>
        <p:spPr bwMode="auto">
          <a:xfrm>
            <a:off x="5192862" y="3655006"/>
            <a:ext cx="1500118" cy="809008"/>
          </a:xfrm>
          <a:prstGeom prst="irregularSeal2">
            <a:avLst/>
          </a:prstGeom>
          <a:solidFill>
            <a:schemeClr val="tx2">
              <a:lumMod val="20000"/>
              <a:lumOff val="80000"/>
            </a:schemeClr>
          </a:solid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41" name="爆炸形 2 40"/>
          <p:cNvSpPr/>
          <p:nvPr/>
        </p:nvSpPr>
        <p:spPr bwMode="auto">
          <a:xfrm>
            <a:off x="5163678" y="3231092"/>
            <a:ext cx="1440160" cy="489097"/>
          </a:xfrm>
          <a:prstGeom prst="irregularSeal2">
            <a:avLst/>
          </a:prstGeom>
          <a:solidFill>
            <a:schemeClr val="tx2">
              <a:lumMod val="20000"/>
              <a:lumOff val="80000"/>
            </a:schemeClr>
          </a:solid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8" name="矩形 17"/>
          <p:cNvSpPr/>
          <p:nvPr/>
        </p:nvSpPr>
        <p:spPr>
          <a:xfrm>
            <a:off x="5307694" y="3339105"/>
            <a:ext cx="389850" cy="338554"/>
          </a:xfrm>
          <a:prstGeom prst="rect">
            <a:avLst/>
          </a:prstGeom>
        </p:spPr>
        <p:txBody>
          <a:bodyPr wrap="none">
            <a:spAutoFit/>
          </a:bodyPr>
          <a:lstStyle/>
          <a:p>
            <a:r>
              <a:rPr lang="zh-CN" altLang="en-US" sz="1600" dirty="0" smtClean="0">
                <a:latin typeface="微软雅黑" pitchFamily="34" charset="-122"/>
                <a:ea typeface="微软雅黑" pitchFamily="34" charset="-122"/>
              </a:rPr>
              <a:t>⑤</a:t>
            </a:r>
            <a:endParaRPr lang="zh-CN" altLang="en-US" sz="1600" dirty="0">
              <a:latin typeface="微软雅黑" pitchFamily="34" charset="-122"/>
              <a:ea typeface="微软雅黑" pitchFamily="34" charset="-122"/>
            </a:endParaRPr>
          </a:p>
        </p:txBody>
      </p:sp>
      <p:sp>
        <p:nvSpPr>
          <p:cNvPr id="24" name="TextBox 23"/>
          <p:cNvSpPr txBox="1"/>
          <p:nvPr/>
        </p:nvSpPr>
        <p:spPr>
          <a:xfrm>
            <a:off x="5505716" y="3258525"/>
            <a:ext cx="954107" cy="461665"/>
          </a:xfrm>
          <a:prstGeom prst="rect">
            <a:avLst/>
          </a:prstGeom>
          <a:noFill/>
        </p:spPr>
        <p:txBody>
          <a:bodyPr wrap="none" rtlCol="0">
            <a:spAutoFit/>
          </a:bodyPr>
          <a:lstStyle/>
          <a:p>
            <a:r>
              <a:rPr lang="zh-CN" altLang="en-US" sz="1200" dirty="0" smtClean="0">
                <a:latin typeface="微软雅黑" pitchFamily="34" charset="-122"/>
                <a:ea typeface="微软雅黑" pitchFamily="34" charset="-122"/>
              </a:rPr>
              <a:t>系统命令</a:t>
            </a:r>
            <a:endParaRPr lang="en-US" altLang="zh-CN" sz="1200" dirty="0" smtClean="0">
              <a:latin typeface="微软雅黑" pitchFamily="34" charset="-122"/>
              <a:ea typeface="微软雅黑" pitchFamily="34" charset="-122"/>
            </a:endParaRPr>
          </a:p>
          <a:p>
            <a:r>
              <a:rPr lang="zh-CN" altLang="en-US" sz="1200" dirty="0" smtClean="0">
                <a:latin typeface="微软雅黑" pitchFamily="34" charset="-122"/>
                <a:ea typeface="微软雅黑" pitchFamily="34" charset="-122"/>
              </a:rPr>
              <a:t>不正常操作</a:t>
            </a:r>
            <a:endParaRPr lang="zh-CN" altLang="en-US" sz="1200" dirty="0">
              <a:latin typeface="微软雅黑" pitchFamily="34" charset="-122"/>
              <a:ea typeface="微软雅黑" pitchFamily="34" charset="-122"/>
            </a:endParaRPr>
          </a:p>
        </p:txBody>
      </p:sp>
      <p:sp>
        <p:nvSpPr>
          <p:cNvPr id="19" name="矩形 18"/>
          <p:cNvSpPr/>
          <p:nvPr/>
        </p:nvSpPr>
        <p:spPr>
          <a:xfrm>
            <a:off x="5307694" y="3908830"/>
            <a:ext cx="389850" cy="338554"/>
          </a:xfrm>
          <a:prstGeom prst="rect">
            <a:avLst/>
          </a:prstGeom>
        </p:spPr>
        <p:txBody>
          <a:bodyPr wrap="none">
            <a:spAutoFit/>
          </a:bodyPr>
          <a:lstStyle/>
          <a:p>
            <a:r>
              <a:rPr lang="zh-CN" altLang="en-US" sz="1600" dirty="0" smtClean="0">
                <a:latin typeface="微软雅黑" pitchFamily="34" charset="-122"/>
                <a:ea typeface="微软雅黑" pitchFamily="34" charset="-122"/>
              </a:rPr>
              <a:t>⑥</a:t>
            </a:r>
            <a:endParaRPr lang="zh-CN" altLang="en-US" sz="1600" dirty="0">
              <a:latin typeface="微软雅黑" pitchFamily="34" charset="-122"/>
              <a:ea typeface="微软雅黑" pitchFamily="34" charset="-122"/>
            </a:endParaRPr>
          </a:p>
        </p:txBody>
      </p:sp>
      <p:sp>
        <p:nvSpPr>
          <p:cNvPr id="25" name="TextBox 24"/>
          <p:cNvSpPr txBox="1"/>
          <p:nvPr/>
        </p:nvSpPr>
        <p:spPr>
          <a:xfrm>
            <a:off x="5476386" y="3870631"/>
            <a:ext cx="1107996" cy="461665"/>
          </a:xfrm>
          <a:prstGeom prst="rect">
            <a:avLst/>
          </a:prstGeom>
          <a:noFill/>
        </p:spPr>
        <p:txBody>
          <a:bodyPr wrap="none" rtlCol="0">
            <a:spAutoFit/>
          </a:bodyPr>
          <a:lstStyle/>
          <a:p>
            <a:r>
              <a:rPr lang="zh-CN" altLang="en-US" sz="1200" dirty="0" smtClean="0">
                <a:latin typeface="微软雅黑" pitchFamily="34" charset="-122"/>
                <a:ea typeface="微软雅黑" pitchFamily="34" charset="-122"/>
              </a:rPr>
              <a:t>系统被劫持</a:t>
            </a:r>
            <a:endParaRPr lang="en-US" altLang="zh-CN" sz="1200" dirty="0" smtClean="0">
              <a:latin typeface="微软雅黑" pitchFamily="34" charset="-122"/>
              <a:ea typeface="微软雅黑" pitchFamily="34" charset="-122"/>
            </a:endParaRPr>
          </a:p>
          <a:p>
            <a:r>
              <a:rPr lang="zh-CN" altLang="en-US" sz="1200" dirty="0" smtClean="0">
                <a:latin typeface="微软雅黑" pitchFamily="34" charset="-122"/>
                <a:ea typeface="微软雅黑" pitchFamily="34" charset="-122"/>
              </a:rPr>
              <a:t>攻击其他设备</a:t>
            </a:r>
            <a:endParaRPr lang="zh-CN" altLang="en-US" sz="1200" dirty="0">
              <a:latin typeface="微软雅黑" pitchFamily="34" charset="-122"/>
              <a:ea typeface="微软雅黑" pitchFamily="34" charset="-122"/>
            </a:endParaRPr>
          </a:p>
        </p:txBody>
      </p:sp>
      <p:sp>
        <p:nvSpPr>
          <p:cNvPr id="42" name="爆炸形 2 41"/>
          <p:cNvSpPr/>
          <p:nvPr/>
        </p:nvSpPr>
        <p:spPr bwMode="auto">
          <a:xfrm>
            <a:off x="2967000" y="2691033"/>
            <a:ext cx="1489696" cy="648072"/>
          </a:xfrm>
          <a:prstGeom prst="irregularSeal2">
            <a:avLst/>
          </a:prstGeom>
          <a:solidFill>
            <a:schemeClr val="tx2">
              <a:lumMod val="20000"/>
              <a:lumOff val="80000"/>
            </a:schemeClr>
          </a:solid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21" name="TextBox 20"/>
          <p:cNvSpPr txBox="1"/>
          <p:nvPr/>
        </p:nvSpPr>
        <p:spPr>
          <a:xfrm>
            <a:off x="3390918" y="2778585"/>
            <a:ext cx="800219" cy="461665"/>
          </a:xfrm>
          <a:prstGeom prst="rect">
            <a:avLst/>
          </a:prstGeom>
          <a:noFill/>
        </p:spPr>
        <p:txBody>
          <a:bodyPr wrap="square" rtlCol="0">
            <a:spAutoFit/>
          </a:bodyPr>
          <a:lstStyle/>
          <a:p>
            <a:r>
              <a:rPr lang="zh-CN" altLang="en-US" sz="1200" dirty="0" smtClean="0">
                <a:latin typeface="微软雅黑" pitchFamily="34" charset="-122"/>
                <a:ea typeface="微软雅黑" pitchFamily="34" charset="-122"/>
              </a:rPr>
              <a:t>机密数据</a:t>
            </a:r>
            <a:endParaRPr lang="en-US" altLang="zh-CN" sz="1200" dirty="0" smtClean="0">
              <a:latin typeface="微软雅黑" pitchFamily="34" charset="-122"/>
              <a:ea typeface="微软雅黑" pitchFamily="34" charset="-122"/>
            </a:endParaRPr>
          </a:p>
          <a:p>
            <a:r>
              <a:rPr lang="zh-CN" altLang="en-US" sz="1200" dirty="0" smtClean="0">
                <a:latin typeface="微软雅黑" pitchFamily="34" charset="-122"/>
                <a:ea typeface="微软雅黑" pitchFamily="34" charset="-122"/>
              </a:rPr>
              <a:t>被泄露</a:t>
            </a:r>
            <a:endParaRPr lang="zh-CN" altLang="en-US" sz="1200" dirty="0">
              <a:latin typeface="微软雅黑" pitchFamily="34" charset="-122"/>
              <a:ea typeface="微软雅黑" pitchFamily="34" charset="-122"/>
            </a:endParaRPr>
          </a:p>
        </p:txBody>
      </p:sp>
      <p:sp>
        <p:nvSpPr>
          <p:cNvPr id="14" name="矩形 13"/>
          <p:cNvSpPr/>
          <p:nvPr/>
        </p:nvSpPr>
        <p:spPr>
          <a:xfrm>
            <a:off x="3170324" y="2802654"/>
            <a:ext cx="389850" cy="338554"/>
          </a:xfrm>
          <a:prstGeom prst="rect">
            <a:avLst/>
          </a:prstGeom>
        </p:spPr>
        <p:txBody>
          <a:bodyPr wrap="none">
            <a:spAutoFit/>
          </a:bodyPr>
          <a:lstStyle/>
          <a:p>
            <a:r>
              <a:rPr lang="zh-CN" altLang="en-US" sz="1600" dirty="0" smtClean="0">
                <a:latin typeface="微软雅黑" pitchFamily="34" charset="-122"/>
                <a:ea typeface="微软雅黑" pitchFamily="34" charset="-122"/>
              </a:rPr>
              <a:t>②</a:t>
            </a:r>
            <a:endParaRPr lang="zh-CN" altLang="en-US" sz="1600" dirty="0">
              <a:latin typeface="微软雅黑" pitchFamily="34" charset="-122"/>
              <a:ea typeface="微软雅黑" pitchFamily="34" charset="-122"/>
            </a:endParaRPr>
          </a:p>
        </p:txBody>
      </p:sp>
      <p:pic>
        <p:nvPicPr>
          <p:cNvPr id="625667" name="Picture 3"/>
          <p:cNvPicPr>
            <a:picLocks noChangeAspect="1" noChangeArrowheads="1"/>
          </p:cNvPicPr>
          <p:nvPr/>
        </p:nvPicPr>
        <p:blipFill>
          <a:blip r:embed="rId7" cstate="print"/>
          <a:srcRect/>
          <a:stretch>
            <a:fillRect/>
          </a:stretch>
        </p:blipFill>
        <p:spPr bwMode="auto">
          <a:xfrm>
            <a:off x="4047121" y="2475474"/>
            <a:ext cx="409575" cy="257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2042" y="233166"/>
            <a:ext cx="8066635" cy="438553"/>
          </a:xfrm>
        </p:spPr>
        <p:txBody>
          <a:bodyPr lIns="68553" tIns="34276" rIns="68553" bIns="34276" anchor="ctr">
            <a:spAutoFit/>
          </a:bodyPr>
          <a:lstStyle/>
          <a:p>
            <a:r>
              <a:rPr lang="zh-CN" altLang="en-US" sz="2400" dirty="0" smtClean="0">
                <a:cs typeface="+mn-cs"/>
              </a:rPr>
              <a:t>业界案例</a:t>
            </a:r>
            <a:r>
              <a:rPr lang="en-US" altLang="zh-CN" sz="2400" dirty="0" smtClean="0">
                <a:cs typeface="+mn-cs"/>
              </a:rPr>
              <a:t>-Eclipse</a:t>
            </a:r>
            <a:r>
              <a:rPr lang="zh-CN" altLang="en-US" sz="2400" dirty="0" smtClean="0">
                <a:cs typeface="+mn-cs"/>
              </a:rPr>
              <a:t>命令注入漏洞</a:t>
            </a:r>
            <a:endParaRPr lang="zh-CN" altLang="en-US" sz="2400" dirty="0">
              <a:cs typeface="+mn-cs"/>
            </a:endParaRPr>
          </a:p>
        </p:txBody>
      </p:sp>
      <p:sp>
        <p:nvSpPr>
          <p:cNvPr id="3" name="内容占位符 2"/>
          <p:cNvSpPr>
            <a:spLocks noGrp="1"/>
          </p:cNvSpPr>
          <p:nvPr>
            <p:ph idx="1"/>
          </p:nvPr>
        </p:nvSpPr>
        <p:spPr>
          <a:xfrm>
            <a:off x="474053" y="847689"/>
            <a:ext cx="6199121" cy="1827415"/>
          </a:xfrm>
        </p:spPr>
        <p:txBody>
          <a:bodyPr/>
          <a:lstStyle/>
          <a:p>
            <a:pPr marL="0" indent="0">
              <a:lnSpc>
                <a:spcPct val="120000"/>
              </a:lnSpc>
              <a:buNone/>
            </a:pPr>
            <a:r>
              <a:rPr lang="zh-CN" altLang="en-US" sz="1600" b="0" dirty="0" smtClean="0"/>
              <a:t>版本为</a:t>
            </a:r>
            <a:r>
              <a:rPr lang="en-US" altLang="zh-CN" sz="1600" b="0" dirty="0" smtClean="0"/>
              <a:t>3.6.0.v20100517</a:t>
            </a:r>
            <a:r>
              <a:rPr lang="zh-CN" altLang="en-US" sz="1600" b="0" dirty="0" smtClean="0"/>
              <a:t> </a:t>
            </a:r>
            <a:r>
              <a:rPr lang="en-US" altLang="zh-CN" sz="1600" b="0" dirty="0" smtClean="0"/>
              <a:t>Eclipse</a:t>
            </a:r>
            <a:r>
              <a:rPr lang="zh-CN" altLang="en-US" sz="1600" b="0" dirty="0" smtClean="0"/>
              <a:t>的</a:t>
            </a:r>
            <a:r>
              <a:rPr lang="en-US" altLang="zh-CN" sz="1600" b="0" dirty="0" smtClean="0"/>
              <a:t>org.eclipse.osgi.baseadaptor.bundlefile.BundleFile</a:t>
            </a:r>
            <a:r>
              <a:rPr lang="zh-CN" altLang="en-US" sz="1600" b="0" dirty="0" smtClean="0"/>
              <a:t>文件从系统属性中</a:t>
            </a:r>
            <a:r>
              <a:rPr lang="en-US" altLang="zh-CN" sz="1600" b="0" dirty="0" smtClean="0"/>
              <a:t> (osgi.filepermissions.command </a:t>
            </a:r>
            <a:r>
              <a:rPr lang="zh-CN" altLang="en-US" sz="1600" b="0" dirty="0" smtClean="0"/>
              <a:t>或</a:t>
            </a:r>
            <a:r>
              <a:rPr lang="en-US" altLang="zh-CN" sz="1600" b="0" dirty="0" smtClean="0"/>
              <a:t> org.osgi.framework.command.execpermission)</a:t>
            </a:r>
            <a:r>
              <a:rPr lang="zh-CN" altLang="en-US" sz="1600" b="0" dirty="0" smtClean="0"/>
              <a:t>构建命令，然后使用</a:t>
            </a:r>
            <a:r>
              <a:rPr lang="en-US" altLang="zh-CN" sz="1600" b="0" dirty="0" smtClean="0"/>
              <a:t>Runtime.getRuntime().exec</a:t>
            </a:r>
            <a:r>
              <a:rPr lang="zh-CN" altLang="en-US" sz="1600" b="0" dirty="0" smtClean="0"/>
              <a:t>来执行，存在潜在的安全漏洞，允许攻击者让程序执行攻击者正常没有权限执行的系统命令。</a:t>
            </a:r>
            <a:endParaRPr lang="zh-CN" altLang="en-US" sz="1600" b="0" dirty="0"/>
          </a:p>
        </p:txBody>
      </p:sp>
      <p:pic>
        <p:nvPicPr>
          <p:cNvPr id="486401" name="Picture 1"/>
          <p:cNvPicPr>
            <a:picLocks noChangeAspect="1" noChangeArrowheads="1"/>
          </p:cNvPicPr>
          <p:nvPr/>
        </p:nvPicPr>
        <p:blipFill>
          <a:blip r:embed="rId3" cstate="print"/>
          <a:srcRect/>
          <a:stretch>
            <a:fillRect/>
          </a:stretch>
        </p:blipFill>
        <p:spPr bwMode="auto">
          <a:xfrm>
            <a:off x="503238" y="2705224"/>
            <a:ext cx="7632700" cy="1836614"/>
          </a:xfrm>
          <a:prstGeom prst="rect">
            <a:avLst/>
          </a:prstGeom>
          <a:noFill/>
          <a:ln w="9525">
            <a:noFill/>
            <a:miter lim="800000"/>
            <a:headEnd/>
            <a:tailEnd/>
          </a:ln>
        </p:spPr>
      </p:pic>
      <p:pic>
        <p:nvPicPr>
          <p:cNvPr id="624642" name="Picture 2" descr="http://t1.gstatic.com/images?q=tbn:ANd9GcTVQyZ2TqXiNRPpLjWenUMQAy82Mt31xsgYpUv3pvuJaoGXDq4b"/>
          <p:cNvPicPr>
            <a:picLocks noChangeAspect="1" noChangeArrowheads="1"/>
          </p:cNvPicPr>
          <p:nvPr/>
        </p:nvPicPr>
        <p:blipFill>
          <a:blip r:embed="rId4" cstate="print"/>
          <a:srcRect/>
          <a:stretch>
            <a:fillRect/>
          </a:stretch>
        </p:blipFill>
        <p:spPr bwMode="auto">
          <a:xfrm>
            <a:off x="6673174" y="925512"/>
            <a:ext cx="1966001" cy="1512888"/>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bwMode="auto">
          <a:xfrm>
            <a:off x="503237" y="2938591"/>
            <a:ext cx="8135937" cy="1704848"/>
          </a:xfrm>
          <a:prstGeom prst="rect">
            <a:avLst/>
          </a:prstGeom>
          <a:solidFill>
            <a:schemeClr val="bg1">
              <a:lumMod val="95000"/>
            </a:schemeClr>
          </a:solidFill>
          <a:ln>
            <a:solidFill>
              <a:schemeClr val="tx1"/>
            </a:solidFill>
            <a:prstDash val="lgDash"/>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buClr>
                <a:srgbClr val="CC9900"/>
              </a:buClr>
              <a:buFont typeface="Wingdings" pitchFamily="2" charset="2"/>
              <a:buChar char="n"/>
            </a:pPr>
            <a:endParaRPr lang="zh-CN" altLang="en-US" smtClean="0">
              <a:solidFill>
                <a:srgbClr val="000000"/>
              </a:solidFill>
              <a:latin typeface="微软雅黑" pitchFamily="34" charset="-122"/>
              <a:ea typeface="微软雅黑" pitchFamily="34" charset="-122"/>
            </a:endParaRPr>
          </a:p>
        </p:txBody>
      </p:sp>
      <p:sp>
        <p:nvSpPr>
          <p:cNvPr id="2" name="标题 1"/>
          <p:cNvSpPr>
            <a:spLocks noGrp="1"/>
          </p:cNvSpPr>
          <p:nvPr>
            <p:ph type="title"/>
          </p:nvPr>
        </p:nvSpPr>
        <p:spPr>
          <a:xfrm>
            <a:off x="454598" y="237150"/>
            <a:ext cx="8066635" cy="438553"/>
          </a:xfrm>
        </p:spPr>
        <p:txBody>
          <a:bodyPr lIns="68553" tIns="34276" rIns="68553" bIns="34276" anchor="ctr">
            <a:spAutoFit/>
          </a:bodyPr>
          <a:lstStyle/>
          <a:p>
            <a:r>
              <a:rPr lang="en-US" altLang="zh-CN" sz="2400" dirty="0" smtClean="0">
                <a:cs typeface="+mn-cs"/>
              </a:rPr>
              <a:t>Exploit-</a:t>
            </a:r>
            <a:r>
              <a:rPr lang="zh-CN" altLang="en-US" sz="2400" dirty="0" smtClean="0">
                <a:cs typeface="+mn-cs"/>
              </a:rPr>
              <a:t>利用命令行注入执行任意指令</a:t>
            </a:r>
            <a:endParaRPr lang="zh-CN" altLang="en-US" sz="2400" dirty="0">
              <a:cs typeface="+mn-cs"/>
            </a:endParaRPr>
          </a:p>
        </p:txBody>
      </p:sp>
      <p:sp>
        <p:nvSpPr>
          <p:cNvPr id="11" name="矩形 10"/>
          <p:cNvSpPr/>
          <p:nvPr/>
        </p:nvSpPr>
        <p:spPr bwMode="auto">
          <a:xfrm>
            <a:off x="503238" y="925512"/>
            <a:ext cx="4212778" cy="1896447"/>
          </a:xfrm>
          <a:prstGeom prst="rect">
            <a:avLst/>
          </a:prstGeom>
          <a:solidFill>
            <a:schemeClr val="bg1">
              <a:lumMod val="95000"/>
            </a:schemeClr>
          </a:solidFill>
          <a:ln>
            <a:solidFill>
              <a:schemeClr val="tx1"/>
            </a:solidFill>
            <a:prstDash val="lgDash"/>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buClr>
                <a:srgbClr val="CC9900"/>
              </a:buClr>
              <a:buFont typeface="Wingdings" pitchFamily="2" charset="2"/>
              <a:buChar char="n"/>
            </a:pPr>
            <a:endParaRPr lang="zh-CN" altLang="en-US" smtClean="0">
              <a:solidFill>
                <a:srgbClr val="000000"/>
              </a:solidFill>
              <a:latin typeface="微软雅黑" pitchFamily="34" charset="-122"/>
              <a:ea typeface="微软雅黑" pitchFamily="34" charset="-122"/>
            </a:endParaRPr>
          </a:p>
        </p:txBody>
      </p:sp>
      <p:sp>
        <p:nvSpPr>
          <p:cNvPr id="12" name="矩形 11"/>
          <p:cNvSpPr/>
          <p:nvPr/>
        </p:nvSpPr>
        <p:spPr>
          <a:xfrm>
            <a:off x="444870" y="873194"/>
            <a:ext cx="4271146" cy="954107"/>
          </a:xfrm>
          <a:prstGeom prst="rect">
            <a:avLst/>
          </a:prstGeom>
        </p:spPr>
        <p:txBody>
          <a:bodyPr wrap="square">
            <a:spAutoFit/>
          </a:bodyPr>
          <a:lstStyle/>
          <a:p>
            <a:r>
              <a:rPr lang="zh-CN" altLang="en-US" sz="1400" b="1" dirty="0" smtClean="0">
                <a:latin typeface="微软雅黑" pitchFamily="34" charset="-122"/>
                <a:ea typeface="微软雅黑" pitchFamily="34" charset="-122"/>
              </a:rPr>
              <a:t>说明：</a:t>
            </a:r>
            <a:r>
              <a:rPr lang="zh-CN" altLang="en-US" sz="1400" dirty="0" smtClean="0">
                <a:latin typeface="微软雅黑" pitchFamily="34" charset="-122"/>
                <a:ea typeface="微软雅黑" pitchFamily="34" charset="-122"/>
              </a:rPr>
              <a:t>在一个帮助文件查看页面中，利用后台代码使用</a:t>
            </a:r>
            <a:r>
              <a:rPr lang="en-US" altLang="zh-CN" sz="1400" dirty="0" smtClean="0">
                <a:latin typeface="微软雅黑" pitchFamily="34" charset="-122"/>
                <a:ea typeface="微软雅黑" pitchFamily="34" charset="-122"/>
              </a:rPr>
              <a:t>Runtime.exec()</a:t>
            </a:r>
            <a:r>
              <a:rPr lang="zh-CN" altLang="en-US" sz="1400" dirty="0" smtClean="0">
                <a:latin typeface="微软雅黑" pitchFamily="34" charset="-122"/>
                <a:ea typeface="微软雅黑" pitchFamily="34" charset="-122"/>
              </a:rPr>
              <a:t>调用</a:t>
            </a:r>
            <a:r>
              <a:rPr lang="en-US" altLang="zh-CN" sz="1400" dirty="0" smtClean="0">
                <a:latin typeface="微软雅黑" pitchFamily="34" charset="-122"/>
                <a:ea typeface="微软雅黑" pitchFamily="34" charset="-122"/>
              </a:rPr>
              <a:t>OS</a:t>
            </a:r>
            <a:r>
              <a:rPr lang="zh-CN" altLang="en-US" sz="1400" dirty="0" smtClean="0">
                <a:latin typeface="微软雅黑" pitchFamily="34" charset="-122"/>
                <a:ea typeface="微软雅黑" pitchFamily="34" charset="-122"/>
              </a:rPr>
              <a:t>的命令解释器执行“</a:t>
            </a:r>
            <a:r>
              <a:rPr lang="en-US" altLang="zh-CN" sz="1400" dirty="0" smtClean="0">
                <a:latin typeface="微软雅黑" pitchFamily="34" charset="-122"/>
                <a:ea typeface="微软雅黑" pitchFamily="34" charset="-122"/>
              </a:rPr>
              <a:t>type”</a:t>
            </a:r>
            <a:r>
              <a:rPr lang="zh-CN" altLang="en-US" sz="1400" dirty="0" smtClean="0">
                <a:latin typeface="微软雅黑" pitchFamily="34" charset="-122"/>
                <a:ea typeface="微软雅黑" pitchFamily="34" charset="-122"/>
              </a:rPr>
              <a:t>命令来显示指定帮助文件内容的漏洞，进行命令注入攻击</a:t>
            </a:r>
            <a:endParaRPr lang="zh-CN" altLang="en-US" sz="1400" dirty="0">
              <a:latin typeface="微软雅黑" pitchFamily="34" charset="-122"/>
              <a:ea typeface="微软雅黑" pitchFamily="34" charset="-122"/>
            </a:endParaRPr>
          </a:p>
        </p:txBody>
      </p:sp>
      <p:sp>
        <p:nvSpPr>
          <p:cNvPr id="15" name="矩形 14"/>
          <p:cNvSpPr/>
          <p:nvPr/>
        </p:nvSpPr>
        <p:spPr>
          <a:xfrm>
            <a:off x="4788023" y="925512"/>
            <a:ext cx="3851152" cy="1892286"/>
          </a:xfrm>
          <a:prstGeom prst="rect">
            <a:avLst/>
          </a:prstGeom>
          <a:ln>
            <a:solidFill>
              <a:schemeClr val="tx1"/>
            </a:solidFill>
          </a:ln>
        </p:spPr>
        <p:txBody>
          <a:bodyPr wrap="square">
            <a:noAutofit/>
          </a:bodyPr>
          <a:lstStyle/>
          <a:p>
            <a:r>
              <a:rPr lang="zh-CN" altLang="en-US" sz="1400" b="1" dirty="0" smtClean="0">
                <a:latin typeface="微软雅黑" pitchFamily="34" charset="-122"/>
                <a:ea typeface="微软雅黑" pitchFamily="34" charset="-122"/>
              </a:rPr>
              <a:t>演示步骤：</a:t>
            </a:r>
            <a:endParaRPr lang="en-US" altLang="zh-CN" sz="1400" b="1" dirty="0" smtClean="0">
              <a:latin typeface="微软雅黑" pitchFamily="34" charset="-122"/>
              <a:ea typeface="微软雅黑" pitchFamily="34" charset="-122"/>
            </a:endParaRPr>
          </a:p>
          <a:p>
            <a:pPr marL="177800" indent="-177800">
              <a:buFont typeface="Wingdings" pitchFamily="2" charset="2"/>
              <a:buChar char="Ø"/>
            </a:pPr>
            <a:r>
              <a:rPr lang="zh-CN" altLang="en-US" sz="1400" dirty="0" smtClean="0">
                <a:latin typeface="微软雅黑" pitchFamily="34" charset="-122"/>
                <a:ea typeface="微软雅黑" pitchFamily="34" charset="-122"/>
              </a:rPr>
              <a:t>进入示例页面，在下拉菜单中任意选取一个帮助文件项。</a:t>
            </a:r>
          </a:p>
          <a:p>
            <a:pPr marL="177800" indent="-177800">
              <a:buFont typeface="Wingdings" pitchFamily="2" charset="2"/>
              <a:buChar char="Ø"/>
            </a:pPr>
            <a:r>
              <a:rPr lang="zh-CN" altLang="en-US" sz="1400" dirty="0" smtClean="0">
                <a:latin typeface="微软雅黑" pitchFamily="34" charset="-122"/>
                <a:ea typeface="微软雅黑" pitchFamily="34" charset="-122"/>
              </a:rPr>
              <a:t>点击“</a:t>
            </a:r>
            <a:r>
              <a:rPr lang="en-US" altLang="zh-CN" sz="1400" dirty="0" smtClean="0">
                <a:latin typeface="微软雅黑" pitchFamily="34" charset="-122"/>
                <a:ea typeface="微软雅黑" pitchFamily="34" charset="-122"/>
              </a:rPr>
              <a:t>view”</a:t>
            </a:r>
            <a:r>
              <a:rPr lang="zh-CN" altLang="en-US" sz="1400" dirty="0" smtClean="0">
                <a:latin typeface="微软雅黑" pitchFamily="34" charset="-122"/>
                <a:ea typeface="微软雅黑" pitchFamily="34" charset="-122"/>
              </a:rPr>
              <a:t>按钮提交请求。</a:t>
            </a:r>
          </a:p>
          <a:p>
            <a:pPr marL="177800" indent="-177800">
              <a:buFont typeface="Wingdings" pitchFamily="2" charset="2"/>
              <a:buChar char="Ø"/>
            </a:pPr>
            <a:r>
              <a:rPr lang="zh-CN" altLang="en-US" sz="1400" dirty="0" smtClean="0">
                <a:latin typeface="微软雅黑" pitchFamily="34" charset="-122"/>
                <a:ea typeface="微软雅黑" pitchFamily="34" charset="-122"/>
              </a:rPr>
              <a:t>用</a:t>
            </a:r>
            <a:r>
              <a:rPr lang="en-US" altLang="zh-CN" sz="1400" dirty="0" smtClean="0">
                <a:latin typeface="微软雅黑" pitchFamily="34" charset="-122"/>
                <a:ea typeface="微软雅黑" pitchFamily="34" charset="-122"/>
              </a:rPr>
              <a:t>Temper Data</a:t>
            </a:r>
            <a:r>
              <a:rPr lang="zh-CN" altLang="en-US" sz="1400" dirty="0" smtClean="0">
                <a:latin typeface="微软雅黑" pitchFamily="34" charset="-122"/>
                <a:ea typeface="微软雅黑" pitchFamily="34" charset="-122"/>
              </a:rPr>
              <a:t>拦截工具更改</a:t>
            </a:r>
            <a:r>
              <a:rPr lang="en-US" altLang="zh-CN" sz="1400" dirty="0" smtClean="0">
                <a:latin typeface="微软雅黑" pitchFamily="34" charset="-122"/>
                <a:ea typeface="微软雅黑" pitchFamily="34" charset="-122"/>
              </a:rPr>
              <a:t>http</a:t>
            </a:r>
            <a:r>
              <a:rPr lang="zh-CN" altLang="en-US" sz="1400" dirty="0" smtClean="0">
                <a:latin typeface="微软雅黑" pitchFamily="34" charset="-122"/>
                <a:ea typeface="微软雅黑" pitchFamily="34" charset="-122"/>
              </a:rPr>
              <a:t>请求参数，注入经过</a:t>
            </a:r>
            <a:r>
              <a:rPr lang="en-US" altLang="zh-CN" sz="1400" dirty="0" smtClean="0">
                <a:latin typeface="微软雅黑" pitchFamily="34" charset="-122"/>
                <a:ea typeface="微软雅黑" pitchFamily="34" charset="-122"/>
              </a:rPr>
              <a:t>URL</a:t>
            </a:r>
            <a:r>
              <a:rPr lang="zh-CN" altLang="en-US" sz="1400" dirty="0" smtClean="0">
                <a:latin typeface="微软雅黑" pitchFamily="34" charset="-122"/>
                <a:ea typeface="微软雅黑" pitchFamily="34" charset="-122"/>
              </a:rPr>
              <a:t>编码的</a:t>
            </a:r>
            <a:r>
              <a:rPr lang="en-US" altLang="zh-CN" sz="1400" dirty="0" smtClean="0">
                <a:latin typeface="微软雅黑" pitchFamily="34" charset="-122"/>
                <a:ea typeface="微软雅黑" pitchFamily="34" charset="-122"/>
              </a:rPr>
              <a:t>ping</a:t>
            </a:r>
            <a:r>
              <a:rPr lang="zh-CN" altLang="en-US" sz="1400" dirty="0" smtClean="0">
                <a:latin typeface="微软雅黑" pitchFamily="34" charset="-122"/>
                <a:ea typeface="微软雅黑" pitchFamily="34" charset="-122"/>
              </a:rPr>
              <a:t>命令。</a:t>
            </a:r>
          </a:p>
          <a:p>
            <a:pPr marL="177800" indent="-177800">
              <a:buFont typeface="Wingdings" pitchFamily="2" charset="2"/>
              <a:buChar char="Ø"/>
            </a:pPr>
            <a:r>
              <a:rPr lang="zh-CN" altLang="en-US" sz="1400" dirty="0" smtClean="0">
                <a:latin typeface="微软雅黑" pitchFamily="34" charset="-122"/>
                <a:ea typeface="微软雅黑" pitchFamily="34" charset="-122"/>
              </a:rPr>
              <a:t>注入攻击成功后，响应页面上显示</a:t>
            </a:r>
            <a:r>
              <a:rPr lang="en-US" altLang="zh-CN" sz="1400" dirty="0" smtClean="0">
                <a:latin typeface="微软雅黑" pitchFamily="34" charset="-122"/>
                <a:ea typeface="微软雅黑" pitchFamily="34" charset="-122"/>
              </a:rPr>
              <a:t>ping</a:t>
            </a:r>
            <a:r>
              <a:rPr lang="zh-CN" altLang="en-US" sz="1400" dirty="0" smtClean="0">
                <a:latin typeface="微软雅黑" pitchFamily="34" charset="-122"/>
                <a:ea typeface="微软雅黑" pitchFamily="34" charset="-122"/>
              </a:rPr>
              <a:t>命令的运行结果。</a:t>
            </a:r>
            <a:endParaRPr lang="en-US" altLang="zh-CN" sz="1400" dirty="0" smtClean="0">
              <a:latin typeface="微软雅黑" pitchFamily="34" charset="-122"/>
              <a:ea typeface="微软雅黑" pitchFamily="34" charset="-122"/>
            </a:endParaRPr>
          </a:p>
        </p:txBody>
      </p:sp>
      <p:sp>
        <p:nvSpPr>
          <p:cNvPr id="20" name="矩形 19"/>
          <p:cNvSpPr/>
          <p:nvPr/>
        </p:nvSpPr>
        <p:spPr>
          <a:xfrm>
            <a:off x="435142" y="2938590"/>
            <a:ext cx="1004549" cy="307777"/>
          </a:xfrm>
          <a:prstGeom prst="rect">
            <a:avLst/>
          </a:prstGeom>
        </p:spPr>
        <p:txBody>
          <a:bodyPr wrap="square">
            <a:spAutoFit/>
          </a:bodyPr>
          <a:lstStyle/>
          <a:p>
            <a:r>
              <a:rPr lang="zh-CN" altLang="en-US" sz="1400" b="1" dirty="0" smtClean="0">
                <a:latin typeface="微软雅黑" pitchFamily="34" charset="-122"/>
                <a:ea typeface="微软雅黑" pitchFamily="34" charset="-122"/>
              </a:rPr>
              <a:t>执行结果：</a:t>
            </a:r>
            <a:endParaRPr lang="en-US" altLang="zh-CN" sz="1400" b="1" dirty="0" smtClean="0">
              <a:latin typeface="微软雅黑" pitchFamily="34" charset="-122"/>
              <a:ea typeface="微软雅黑" pitchFamily="34" charset="-122"/>
            </a:endParaRPr>
          </a:p>
        </p:txBody>
      </p:sp>
      <p:sp>
        <p:nvSpPr>
          <p:cNvPr id="21" name="矩形 20"/>
          <p:cNvSpPr/>
          <p:nvPr/>
        </p:nvSpPr>
        <p:spPr>
          <a:xfrm>
            <a:off x="5378891" y="3972451"/>
            <a:ext cx="3260284" cy="523220"/>
          </a:xfrm>
          <a:prstGeom prst="rect">
            <a:avLst/>
          </a:prstGeom>
        </p:spPr>
        <p:txBody>
          <a:bodyPr wrap="square">
            <a:spAutoFit/>
          </a:bodyPr>
          <a:lstStyle/>
          <a:p>
            <a:r>
              <a:rPr lang="zh-CN" altLang="en-US" sz="1400" dirty="0" smtClean="0">
                <a:latin typeface="微软雅黑" pitchFamily="34" charset="-122"/>
                <a:ea typeface="微软雅黑" pitchFamily="34" charset="-122"/>
              </a:rPr>
              <a:t>备注：本示例来源于</a:t>
            </a:r>
            <a:r>
              <a:rPr lang="en-US" altLang="zh-CN" sz="1400" dirty="0" smtClean="0">
                <a:latin typeface="微软雅黑" pitchFamily="34" charset="-122"/>
                <a:ea typeface="微软雅黑" pitchFamily="34" charset="-122"/>
              </a:rPr>
              <a:t>OWASP</a:t>
            </a:r>
            <a:r>
              <a:rPr lang="zh-CN" altLang="en-US" sz="1400" dirty="0" smtClean="0">
                <a:latin typeface="微软雅黑" pitchFamily="34" charset="-122"/>
                <a:ea typeface="微软雅黑" pitchFamily="34" charset="-122"/>
              </a:rPr>
              <a:t>的</a:t>
            </a:r>
            <a:r>
              <a:rPr lang="en-US" altLang="zh-CN" sz="1400" dirty="0" smtClean="0">
                <a:latin typeface="微软雅黑" pitchFamily="34" charset="-122"/>
                <a:ea typeface="微软雅黑" pitchFamily="34" charset="-122"/>
              </a:rPr>
              <a:t>WebGoat</a:t>
            </a:r>
            <a:r>
              <a:rPr lang="zh-CN" altLang="en-US" sz="1400" dirty="0" smtClean="0">
                <a:latin typeface="微软雅黑" pitchFamily="34" charset="-122"/>
                <a:ea typeface="微软雅黑" pitchFamily="34" charset="-122"/>
              </a:rPr>
              <a:t>开源项目</a:t>
            </a:r>
            <a:endParaRPr lang="en-US" altLang="zh-CN" sz="1400" dirty="0" smtClean="0">
              <a:latin typeface="微软雅黑" pitchFamily="34" charset="-122"/>
              <a:ea typeface="微软雅黑" pitchFamily="34" charset="-122"/>
            </a:endParaRPr>
          </a:p>
        </p:txBody>
      </p:sp>
      <p:sp>
        <p:nvSpPr>
          <p:cNvPr id="18" name="Rectangle 5"/>
          <p:cNvSpPr>
            <a:spLocks noChangeArrowheads="1"/>
          </p:cNvSpPr>
          <p:nvPr/>
        </p:nvSpPr>
        <p:spPr bwMode="auto">
          <a:xfrm>
            <a:off x="503238" y="1758325"/>
            <a:ext cx="4212778" cy="553998"/>
          </a:xfrm>
          <a:prstGeom prst="rect">
            <a:avLst/>
          </a:prstGeom>
          <a:solidFill>
            <a:schemeClr val="bg1">
              <a:lumMod val="85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results = exec(s, </a:t>
            </a:r>
            <a:r>
              <a:rPr kumimoji="0" lang="en-US" altLang="zh-CN" sz="1000" b="0" i="0" u="none" strike="noStrike" cap="none" normalizeH="0" baseline="0" dirty="0" smtClean="0">
                <a:ln>
                  <a:noFill/>
                </a:ln>
                <a:solidFill>
                  <a:srgbClr val="2A00FF"/>
                </a:solidFill>
                <a:effectLst/>
                <a:latin typeface="微软雅黑" pitchFamily="34" charset="-122"/>
                <a:ea typeface="微软雅黑" pitchFamily="34" charset="-122"/>
                <a:cs typeface="Consolas" pitchFamily="49" charset="0"/>
              </a:rPr>
              <a:t>"cmd.exe /c dir /b \""</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 safeDir.getPath() + </a:t>
            </a:r>
            <a:r>
              <a:rPr kumimoji="0" lang="en-US" altLang="zh-CN" sz="1000" b="0" i="0" u="none" strike="noStrike" cap="none" normalizeH="0" baseline="0" dirty="0" smtClean="0">
                <a:ln>
                  <a:noFill/>
                </a:ln>
                <a:solidFill>
                  <a:srgbClr val="2A00FF"/>
                </a:solidFill>
                <a:effectLst/>
                <a:latin typeface="微软雅黑" pitchFamily="34" charset="-122"/>
                <a:ea typeface="微软雅黑" pitchFamily="34" charset="-122"/>
                <a:cs typeface="Consolas" pitchFamily="49" charset="0"/>
              </a:rPr>
              <a:t>"\""</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fileData = exec(s, </a:t>
            </a:r>
            <a:r>
              <a:rPr kumimoji="0" lang="en-US" altLang="zh-CN" sz="1000" b="0" i="0" u="none" strike="noStrike" cap="none" normalizeH="0" baseline="0" dirty="0" smtClean="0">
                <a:ln>
                  <a:noFill/>
                </a:ln>
                <a:solidFill>
                  <a:srgbClr val="2A00FF"/>
                </a:solidFill>
                <a:effectLst/>
                <a:latin typeface="微软雅黑" pitchFamily="34" charset="-122"/>
                <a:ea typeface="微软雅黑" pitchFamily="34" charset="-122"/>
                <a:cs typeface="Consolas" pitchFamily="49" charset="0"/>
              </a:rPr>
              <a:t>"cmd.exe /c type \""</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 </a:t>
            </a:r>
            <a:r>
              <a:rPr kumimoji="0" lang="en-US" altLang="zh-CN" sz="1000" b="1" i="0" u="none" strike="noStrike" cap="none" normalizeH="0" baseline="0" dirty="0" smtClean="0">
                <a:ln>
                  <a:noFill/>
                </a:ln>
                <a:solidFill>
                  <a:srgbClr val="7F0055"/>
                </a:solidFill>
                <a:effectLst/>
                <a:latin typeface="微软雅黑" pitchFamily="34" charset="-122"/>
                <a:ea typeface="微软雅黑" pitchFamily="34" charset="-122"/>
                <a:cs typeface="Consolas" pitchFamily="49" charset="0"/>
              </a:rPr>
              <a:t>new</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File(safeDir, helpFile).getPath() + </a:t>
            </a:r>
            <a:r>
              <a:rPr kumimoji="0" lang="en-US" altLang="zh-CN" sz="1000" b="0" i="0" u="none" strike="noStrike" cap="none" normalizeH="0" baseline="0" dirty="0" smtClean="0">
                <a:ln>
                  <a:noFill/>
                </a:ln>
                <a:solidFill>
                  <a:srgbClr val="2A00FF"/>
                </a:solidFill>
                <a:effectLst/>
                <a:latin typeface="微软雅黑" pitchFamily="34" charset="-122"/>
                <a:ea typeface="微软雅黑" pitchFamily="34" charset="-122"/>
                <a:cs typeface="Consolas" pitchFamily="49" charset="0"/>
              </a:rPr>
              <a:t>"\""</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p:txBody>
      </p:sp>
      <p:graphicFrame>
        <p:nvGraphicFramePr>
          <p:cNvPr id="563204" name="Object 4"/>
          <p:cNvGraphicFramePr>
            <a:graphicFrameLocks noChangeAspect="1"/>
          </p:cNvGraphicFramePr>
          <p:nvPr/>
        </p:nvGraphicFramePr>
        <p:xfrm>
          <a:off x="551878" y="2349855"/>
          <a:ext cx="1944142" cy="409575"/>
        </p:xfrm>
        <a:graphic>
          <a:graphicData uri="http://schemas.openxmlformats.org/presentationml/2006/ole">
            <p:oleObj spid="_x0000_s66562" name="包装程序外壳对象" showAsIcon="1" r:id="rId4" imgW="4863960" imgH="712440" progId="Package">
              <p:embed/>
            </p:oleObj>
          </a:graphicData>
        </a:graphic>
      </p:graphicFrame>
      <p:graphicFrame>
        <p:nvGraphicFramePr>
          <p:cNvPr id="563205" name="Object 5"/>
          <p:cNvGraphicFramePr>
            <a:graphicFrameLocks noChangeAspect="1"/>
          </p:cNvGraphicFramePr>
          <p:nvPr/>
        </p:nvGraphicFramePr>
        <p:xfrm>
          <a:off x="3000958" y="2330833"/>
          <a:ext cx="1656184" cy="486965"/>
        </p:xfrm>
        <a:graphic>
          <a:graphicData uri="http://schemas.openxmlformats.org/presentationml/2006/ole">
            <p:oleObj spid="_x0000_s66563" name="包" showAsIcon="1" r:id="rId5" imgW="2235240" imgH="712440" progId="Package">
              <p:embed/>
            </p:oleObj>
          </a:graphicData>
        </a:graphic>
      </p:graphicFrame>
      <p:graphicFrame>
        <p:nvGraphicFramePr>
          <p:cNvPr id="563206" name="Object 6"/>
          <p:cNvGraphicFramePr>
            <a:graphicFrameLocks noChangeAspect="1"/>
          </p:cNvGraphicFramePr>
          <p:nvPr/>
        </p:nvGraphicFramePr>
        <p:xfrm>
          <a:off x="5731761" y="2987985"/>
          <a:ext cx="2664222" cy="647892"/>
        </p:xfrm>
        <a:graphic>
          <a:graphicData uri="http://schemas.openxmlformats.org/presentationml/2006/ole">
            <p:oleObj spid="_x0000_s66564" name="包" showAsIcon="1" r:id="rId6" imgW="2603520" imgH="712440" progId="Package">
              <p:embed/>
            </p:oleObj>
          </a:graphicData>
        </a:graphic>
      </p:graphicFrame>
      <p:pic>
        <p:nvPicPr>
          <p:cNvPr id="563207" name="Picture 7"/>
          <p:cNvPicPr>
            <a:picLocks noChangeAspect="1" noChangeArrowheads="1"/>
          </p:cNvPicPr>
          <p:nvPr/>
        </p:nvPicPr>
        <p:blipFill>
          <a:blip r:embed="rId7" cstate="print"/>
          <a:srcRect/>
          <a:stretch>
            <a:fillRect/>
          </a:stretch>
        </p:blipFill>
        <p:spPr bwMode="auto">
          <a:xfrm>
            <a:off x="1379743" y="2949884"/>
            <a:ext cx="3960440" cy="165545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linds(horizontal)">
                                      <p:cBhvr>
                                        <p:cTn id="13" dur="500"/>
                                        <p:tgtEl>
                                          <p:spTgt spid="18"/>
                                        </p:tgtEl>
                                      </p:cBhvr>
                                    </p:animEffect>
                                  </p:childTnLst>
                                </p:cTn>
                              </p:par>
                              <p:par>
                                <p:cTn id="14" presetID="3" presetClass="entr" presetSubtype="10" fill="hold" nodeType="withEffect">
                                  <p:stCondLst>
                                    <p:cond delay="0"/>
                                  </p:stCondLst>
                                  <p:childTnLst>
                                    <p:set>
                                      <p:cBhvr>
                                        <p:cTn id="15" dur="1" fill="hold">
                                          <p:stCondLst>
                                            <p:cond delay="0"/>
                                          </p:stCondLst>
                                        </p:cTn>
                                        <p:tgtEl>
                                          <p:spTgt spid="563204"/>
                                        </p:tgtEl>
                                        <p:attrNameLst>
                                          <p:attrName>style.visibility</p:attrName>
                                        </p:attrNameLst>
                                      </p:cBhvr>
                                      <p:to>
                                        <p:strVal val="visible"/>
                                      </p:to>
                                    </p:set>
                                    <p:animEffect transition="in" filter="blinds(horizontal)">
                                      <p:cBhvr>
                                        <p:cTn id="16" dur="500"/>
                                        <p:tgtEl>
                                          <p:spTgt spid="563204"/>
                                        </p:tgtEl>
                                      </p:cBhvr>
                                    </p:animEffect>
                                  </p:childTnLst>
                                </p:cTn>
                              </p:par>
                              <p:par>
                                <p:cTn id="17" presetID="3" presetClass="entr" presetSubtype="10" fill="hold" nodeType="withEffect">
                                  <p:stCondLst>
                                    <p:cond delay="0"/>
                                  </p:stCondLst>
                                  <p:childTnLst>
                                    <p:set>
                                      <p:cBhvr>
                                        <p:cTn id="18" dur="1" fill="hold">
                                          <p:stCondLst>
                                            <p:cond delay="0"/>
                                          </p:stCondLst>
                                        </p:cTn>
                                        <p:tgtEl>
                                          <p:spTgt spid="563205"/>
                                        </p:tgtEl>
                                        <p:attrNameLst>
                                          <p:attrName>style.visibility</p:attrName>
                                        </p:attrNameLst>
                                      </p:cBhvr>
                                      <p:to>
                                        <p:strVal val="visible"/>
                                      </p:to>
                                    </p:set>
                                    <p:animEffect transition="in" filter="blinds(horizontal)">
                                      <p:cBhvr>
                                        <p:cTn id="19" dur="500"/>
                                        <p:tgtEl>
                                          <p:spTgt spid="563205"/>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blinds(horizontal)">
                                      <p:cBhvr>
                                        <p:cTn id="30" dur="500"/>
                                        <p:tgtEl>
                                          <p:spTgt spid="20"/>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blinds(horizontal)">
                                      <p:cBhvr>
                                        <p:cTn id="33" dur="500"/>
                                        <p:tgtEl>
                                          <p:spTgt spid="21"/>
                                        </p:tgtEl>
                                      </p:cBhvr>
                                    </p:animEffect>
                                  </p:childTnLst>
                                </p:cTn>
                              </p:par>
                              <p:par>
                                <p:cTn id="34" presetID="3" presetClass="entr" presetSubtype="10" fill="hold" nodeType="withEffect">
                                  <p:stCondLst>
                                    <p:cond delay="0"/>
                                  </p:stCondLst>
                                  <p:childTnLst>
                                    <p:set>
                                      <p:cBhvr>
                                        <p:cTn id="35" dur="1" fill="hold">
                                          <p:stCondLst>
                                            <p:cond delay="0"/>
                                          </p:stCondLst>
                                        </p:cTn>
                                        <p:tgtEl>
                                          <p:spTgt spid="563206"/>
                                        </p:tgtEl>
                                        <p:attrNameLst>
                                          <p:attrName>style.visibility</p:attrName>
                                        </p:attrNameLst>
                                      </p:cBhvr>
                                      <p:to>
                                        <p:strVal val="visible"/>
                                      </p:to>
                                    </p:set>
                                    <p:animEffect transition="in" filter="blinds(horizontal)">
                                      <p:cBhvr>
                                        <p:cTn id="36" dur="500"/>
                                        <p:tgtEl>
                                          <p:spTgt spid="563206"/>
                                        </p:tgtEl>
                                      </p:cBhvr>
                                    </p:animEffect>
                                  </p:childTnLst>
                                </p:cTn>
                              </p:par>
                              <p:par>
                                <p:cTn id="37" presetID="3" presetClass="entr" presetSubtype="10" fill="hold" nodeType="withEffect">
                                  <p:stCondLst>
                                    <p:cond delay="0"/>
                                  </p:stCondLst>
                                  <p:childTnLst>
                                    <p:set>
                                      <p:cBhvr>
                                        <p:cTn id="38" dur="1" fill="hold">
                                          <p:stCondLst>
                                            <p:cond delay="0"/>
                                          </p:stCondLst>
                                        </p:cTn>
                                        <p:tgtEl>
                                          <p:spTgt spid="563207"/>
                                        </p:tgtEl>
                                        <p:attrNameLst>
                                          <p:attrName>style.visibility</p:attrName>
                                        </p:attrNameLst>
                                      </p:cBhvr>
                                      <p:to>
                                        <p:strVal val="visible"/>
                                      </p:to>
                                    </p:set>
                                    <p:animEffect transition="in" filter="blinds(horizontal)">
                                      <p:cBhvr>
                                        <p:cTn id="39" dur="500"/>
                                        <p:tgtEl>
                                          <p:spTgt spid="563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1" grpId="0" animBg="1"/>
      <p:bldP spid="12" grpId="0"/>
      <p:bldP spid="15" grpId="0" animBg="1"/>
      <p:bldP spid="20" grpId="0"/>
      <p:bldP spid="21" grpId="0"/>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2042" y="213710"/>
            <a:ext cx="8066635" cy="438553"/>
          </a:xfrm>
        </p:spPr>
        <p:txBody>
          <a:bodyPr lIns="68553" tIns="34276" rIns="68553" bIns="34276" anchor="ctr">
            <a:spAutoFit/>
          </a:bodyPr>
          <a:lstStyle/>
          <a:p>
            <a:r>
              <a:rPr lang="zh-CN" altLang="en-US" sz="2400" dirty="0" smtClean="0">
                <a:cs typeface="+mn-cs"/>
              </a:rPr>
              <a:t>典型错误</a:t>
            </a:r>
            <a:r>
              <a:rPr lang="en-US" altLang="zh-CN" sz="2400" dirty="0" smtClean="0">
                <a:cs typeface="+mn-cs"/>
              </a:rPr>
              <a:t>—</a:t>
            </a:r>
            <a:r>
              <a:rPr lang="zh-CN" altLang="en-US" sz="2400" dirty="0" smtClean="0">
                <a:cs typeface="+mn-cs"/>
              </a:rPr>
              <a:t>直接使用外部输入拼接命令行</a:t>
            </a:r>
          </a:p>
        </p:txBody>
      </p:sp>
      <p:sp>
        <p:nvSpPr>
          <p:cNvPr id="4" name="Rectangle 1"/>
          <p:cNvSpPr>
            <a:spLocks noGrp="1" noChangeArrowheads="1"/>
          </p:cNvSpPr>
          <p:nvPr>
            <p:ph idx="1"/>
          </p:nvPr>
        </p:nvSpPr>
        <p:spPr bwMode="auto">
          <a:xfrm>
            <a:off x="3829051" y="1201579"/>
            <a:ext cx="4771212" cy="2123658"/>
          </a:xfrm>
          <a:prstGeom prst="rect">
            <a:avLst/>
          </a:prstGeom>
          <a:solidFill>
            <a:srgbClr val="D9D9D9"/>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eaLnBrk="1" latinLnBrk="0" hangingPunct="1">
              <a:lnSpc>
                <a:spcPct val="100000"/>
              </a:lnSpc>
              <a:buClrTx/>
              <a:buSzTx/>
              <a:buFontTx/>
              <a:buNone/>
              <a:tabLst/>
            </a:pPr>
            <a:r>
              <a:rPr lang="en-US" altLang="zh-CN" sz="1200" b="0" kern="1200" dirty="0" smtClean="0">
                <a:solidFill>
                  <a:srgbClr val="3F7F5F"/>
                </a:solidFill>
                <a:cs typeface="Courier New" pitchFamily="49" charset="0"/>
              </a:rPr>
              <a:t>//</a:t>
            </a:r>
            <a:r>
              <a:rPr lang="zh-CN" altLang="en-US" sz="1200" b="0" kern="1200" dirty="0" smtClean="0">
                <a:solidFill>
                  <a:srgbClr val="3F7F5F"/>
                </a:solidFill>
                <a:cs typeface="Courier New" pitchFamily="49" charset="0"/>
              </a:rPr>
              <a:t>示例代码</a:t>
            </a:r>
            <a:endParaRPr lang="en-US" altLang="zh-CN" sz="1200" b="0" kern="1200" dirty="0" smtClean="0">
              <a:solidFill>
                <a:srgbClr val="3F7F5F"/>
              </a:solidFill>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rgbClr val="7F0055"/>
                </a:solidFill>
                <a:effectLst/>
                <a:cs typeface="Courier New" pitchFamily="49" charset="0"/>
              </a:rPr>
              <a:t>class</a:t>
            </a:r>
            <a:r>
              <a:rPr kumimoji="0" lang="en-US" altLang="zh-CN" sz="1200" b="0" i="0" u="none" strike="noStrike" cap="none" normalizeH="0" baseline="0" dirty="0" smtClean="0">
                <a:ln>
                  <a:noFill/>
                </a:ln>
                <a:solidFill>
                  <a:srgbClr val="000000"/>
                </a:solidFill>
                <a:effectLst/>
                <a:cs typeface="Courier New" pitchFamily="49" charset="0"/>
              </a:rPr>
              <a:t> DirList</a:t>
            </a:r>
            <a:endParaRPr kumimoji="0" lang="en-US" altLang="zh-CN" sz="1200" b="0" i="0" u="none" strike="noStrike" cap="none" normalizeH="0" baseline="0" dirty="0" smtClean="0">
              <a:ln>
                <a:noFill/>
              </a:ln>
              <a:solidFill>
                <a:schemeClr val="tx1"/>
              </a:solidFill>
              <a:effectLst/>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a:t>
            </a:r>
            <a:endParaRPr kumimoji="0" lang="en-US" altLang="zh-CN" sz="1200" b="0" i="0" u="none" strike="noStrike" cap="none" normalizeH="0" baseline="0" dirty="0" smtClean="0">
              <a:ln>
                <a:noFill/>
              </a:ln>
              <a:solidFill>
                <a:schemeClr val="tx1"/>
              </a:solidFill>
              <a:effectLst/>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1" i="0" u="none" strike="noStrike" cap="none" normalizeH="0" baseline="0" dirty="0" smtClean="0">
                <a:ln>
                  <a:noFill/>
                </a:ln>
                <a:solidFill>
                  <a:srgbClr val="7F0055"/>
                </a:solidFill>
                <a:effectLst/>
                <a:cs typeface="Courier New" pitchFamily="49" charset="0"/>
              </a:rPr>
              <a:t>public</a:t>
            </a: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1" i="0" u="none" strike="noStrike" cap="none" normalizeH="0" baseline="0" dirty="0" smtClean="0">
                <a:ln>
                  <a:noFill/>
                </a:ln>
                <a:solidFill>
                  <a:srgbClr val="7F0055"/>
                </a:solidFill>
                <a:effectLst/>
                <a:cs typeface="Courier New" pitchFamily="49" charset="0"/>
              </a:rPr>
              <a:t>static</a:t>
            </a: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1" i="0" u="none" strike="noStrike" cap="none" normalizeH="0" baseline="0" dirty="0" smtClean="0">
                <a:ln>
                  <a:noFill/>
                </a:ln>
                <a:solidFill>
                  <a:srgbClr val="7F0055"/>
                </a:solidFill>
                <a:effectLst/>
                <a:cs typeface="Courier New" pitchFamily="49" charset="0"/>
              </a:rPr>
              <a:t>void</a:t>
            </a:r>
            <a:r>
              <a:rPr kumimoji="0" lang="en-US" altLang="zh-CN" sz="1200" b="0" i="0" u="none" strike="noStrike" cap="none" normalizeH="0" baseline="0" dirty="0" smtClean="0">
                <a:ln>
                  <a:noFill/>
                </a:ln>
                <a:solidFill>
                  <a:srgbClr val="000000"/>
                </a:solidFill>
                <a:effectLst/>
                <a:cs typeface="Courier New" pitchFamily="49" charset="0"/>
              </a:rPr>
              <a:t> main(String[] args) </a:t>
            </a:r>
            <a:r>
              <a:rPr kumimoji="0" lang="en-US" altLang="zh-CN" sz="1200" b="1" i="0" u="none" strike="noStrike" cap="none" normalizeH="0" baseline="0" dirty="0" smtClean="0">
                <a:ln>
                  <a:noFill/>
                </a:ln>
                <a:solidFill>
                  <a:srgbClr val="7F0055"/>
                </a:solidFill>
                <a:effectLst/>
                <a:cs typeface="Courier New" pitchFamily="49" charset="0"/>
              </a:rPr>
              <a:t>throws</a:t>
            </a:r>
            <a:r>
              <a:rPr kumimoji="0" lang="en-US" altLang="zh-CN" sz="1200" b="0" i="0" u="none" strike="noStrike" cap="none" normalizeH="0" baseline="0" dirty="0" smtClean="0">
                <a:ln>
                  <a:noFill/>
                </a:ln>
                <a:solidFill>
                  <a:srgbClr val="000000"/>
                </a:solidFill>
                <a:effectLst/>
                <a:cs typeface="Courier New" pitchFamily="49" charset="0"/>
              </a:rPr>
              <a:t> Exception</a:t>
            </a:r>
            <a:endParaRPr kumimoji="0" lang="en-US" altLang="zh-CN" sz="1200" b="0" i="0" u="none" strike="noStrike" cap="none" normalizeH="0" baseline="0" dirty="0" smtClean="0">
              <a:ln>
                <a:noFill/>
              </a:ln>
              <a:solidFill>
                <a:schemeClr val="tx1"/>
              </a:solidFill>
              <a:effectLst/>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endParaRPr kumimoji="0" lang="en-US" altLang="zh-CN" sz="1200" b="0" i="0" u="none" strike="noStrike" cap="none" normalizeH="0" baseline="0" dirty="0" smtClean="0">
              <a:ln>
                <a:noFill/>
              </a:ln>
              <a:solidFill>
                <a:schemeClr val="tx1"/>
              </a:solidFill>
              <a:effectLst/>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String dir = System.</a:t>
            </a:r>
            <a:r>
              <a:rPr kumimoji="0" lang="en-US" altLang="zh-CN" sz="1200" b="0" i="1" u="none" strike="noStrike" cap="none" normalizeH="0" baseline="0" dirty="0" smtClean="0">
                <a:ln>
                  <a:noFill/>
                </a:ln>
                <a:solidFill>
                  <a:srgbClr val="000000"/>
                </a:solidFill>
                <a:effectLst/>
                <a:cs typeface="Courier New" pitchFamily="49" charset="0"/>
              </a:rPr>
              <a:t>getProperty</a:t>
            </a:r>
            <a:r>
              <a:rPr kumimoji="0" lang="en-US" altLang="zh-CN" sz="1200" b="0" i="0" u="none" strike="noStrike" cap="none" normalizeH="0" baseline="0" dirty="0" smtClean="0">
                <a:ln>
                  <a:noFill/>
                </a:ln>
                <a:solidFill>
                  <a:srgbClr val="000000"/>
                </a:solidFill>
                <a:effectLst/>
                <a:cs typeface="Courier New" pitchFamily="49" charset="0"/>
              </a:rPr>
              <a:t>(</a:t>
            </a:r>
            <a:r>
              <a:rPr kumimoji="0" lang="en-US" altLang="zh-CN" sz="1200" b="0" i="0" u="none" strike="noStrike" cap="none" normalizeH="0" baseline="0" dirty="0" smtClean="0">
                <a:ln>
                  <a:noFill/>
                </a:ln>
                <a:solidFill>
                  <a:srgbClr val="2A00FF"/>
                </a:solidFill>
                <a:effectLst/>
                <a:cs typeface="Courier New" pitchFamily="49" charset="0"/>
              </a:rPr>
              <a:t>"dir"</a:t>
            </a:r>
            <a:r>
              <a:rPr kumimoji="0" lang="en-US" altLang="zh-CN" sz="1200" b="0" i="0" u="none" strike="noStrike" cap="none" normalizeH="0" baseline="0" dirty="0" smtClean="0">
                <a:ln>
                  <a:noFill/>
                </a:ln>
                <a:solidFill>
                  <a:srgbClr val="000000"/>
                </a:solidFill>
                <a:effectLst/>
                <a:cs typeface="Courier New" pitchFamily="49" charset="0"/>
              </a:rPr>
              <a:t>);</a:t>
            </a:r>
            <a:endParaRPr kumimoji="0" lang="en-US" altLang="zh-CN" sz="1200" b="0" i="0" u="none" strike="noStrike" cap="none" normalizeH="0" baseline="0" dirty="0" smtClean="0">
              <a:ln>
                <a:noFill/>
              </a:ln>
              <a:solidFill>
                <a:schemeClr val="tx1"/>
              </a:solidFill>
              <a:effectLst/>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1" i="0" u="none" strike="noStrike" cap="none" normalizeH="0" baseline="0" dirty="0" smtClean="0">
                <a:ln>
                  <a:noFill/>
                </a:ln>
                <a:solidFill>
                  <a:srgbClr val="000000"/>
                </a:solidFill>
                <a:effectLst/>
                <a:cs typeface="Courier New" pitchFamily="49" charset="0"/>
              </a:rPr>
              <a:t>Runtime rt = Runtime.</a:t>
            </a:r>
            <a:r>
              <a:rPr kumimoji="0" lang="en-US" altLang="zh-CN" sz="1200" b="1" i="1" u="none" strike="noStrike" cap="none" normalizeH="0" baseline="0" dirty="0" smtClean="0">
                <a:ln>
                  <a:noFill/>
                </a:ln>
                <a:solidFill>
                  <a:srgbClr val="000000"/>
                </a:solidFill>
                <a:effectLst/>
                <a:cs typeface="Courier New" pitchFamily="49" charset="0"/>
              </a:rPr>
              <a:t>getRuntime</a:t>
            </a:r>
            <a:r>
              <a:rPr kumimoji="0" lang="en-US" altLang="zh-CN" sz="1200" b="1" i="0" u="none" strike="noStrike" cap="none" normalizeH="0" baseline="0" dirty="0" smtClean="0">
                <a:ln>
                  <a:noFill/>
                </a:ln>
                <a:solidFill>
                  <a:srgbClr val="000000"/>
                </a:solidFill>
                <a:effectLst/>
                <a:cs typeface="Courier New" pitchFamily="49" charset="0"/>
              </a:rPr>
              <a:t>();</a:t>
            </a:r>
            <a:endParaRPr kumimoji="0" lang="en-US" altLang="zh-CN" sz="1200" b="0" i="0" u="none" strike="noStrike" cap="none" normalizeH="0" baseline="0" dirty="0" smtClean="0">
              <a:ln>
                <a:noFill/>
              </a:ln>
              <a:solidFill>
                <a:schemeClr val="tx1"/>
              </a:solidFill>
              <a:effectLst/>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rgbClr val="000000"/>
                </a:solidFill>
                <a:effectLst/>
                <a:cs typeface="Courier New" pitchFamily="49" charset="0"/>
              </a:rPr>
              <a:t>        Process proc = rt.exec(</a:t>
            </a:r>
            <a:r>
              <a:rPr kumimoji="0" lang="en-US" altLang="zh-CN" sz="1200" b="1" i="0" u="none" strike="noStrike" cap="none" normalizeH="0" baseline="0" dirty="0" smtClean="0">
                <a:ln>
                  <a:noFill/>
                </a:ln>
                <a:solidFill>
                  <a:srgbClr val="2A00FF"/>
                </a:solidFill>
                <a:effectLst/>
                <a:cs typeface="Courier New" pitchFamily="49" charset="0"/>
              </a:rPr>
              <a:t>"cmd.exe /C dir "</a:t>
            </a:r>
            <a:r>
              <a:rPr kumimoji="0" lang="en-US" altLang="zh-CN" sz="1200" b="1" i="0" u="none" strike="noStrike" cap="none" normalizeH="0" baseline="0" dirty="0" smtClean="0">
                <a:ln>
                  <a:noFill/>
                </a:ln>
                <a:solidFill>
                  <a:srgbClr val="000000"/>
                </a:solidFill>
                <a:effectLst/>
                <a:cs typeface="Courier New" pitchFamily="49" charset="0"/>
              </a:rPr>
              <a:t> + dir);</a:t>
            </a:r>
            <a:endParaRPr kumimoji="0" lang="en-US" altLang="zh-CN" sz="1200" b="0" i="0" u="none" strike="noStrike" cap="none" normalizeH="0" baseline="0" dirty="0" smtClean="0">
              <a:ln>
                <a:noFill/>
              </a:ln>
              <a:solidFill>
                <a:schemeClr val="tx1"/>
              </a:solidFill>
              <a:effectLst/>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0" i="0" u="none" strike="noStrike" cap="none" normalizeH="0" baseline="0" dirty="0" smtClean="0">
                <a:ln>
                  <a:noFill/>
                </a:ln>
                <a:solidFill>
                  <a:srgbClr val="3F7F5F"/>
                </a:solidFill>
                <a:effectLst/>
                <a:cs typeface="Courier New" pitchFamily="49" charset="0"/>
              </a:rPr>
              <a:t>// …</a:t>
            </a:r>
            <a:endParaRPr kumimoji="0" lang="en-US" altLang="zh-CN" sz="1200" b="0" i="0" u="none" strike="noStrike" cap="none" normalizeH="0" baseline="0" dirty="0" smtClean="0">
              <a:ln>
                <a:noFill/>
              </a:ln>
              <a:solidFill>
                <a:schemeClr val="tx1"/>
              </a:solidFill>
              <a:effectLst/>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endParaRPr kumimoji="0" lang="en-US" altLang="zh-CN" sz="1200" b="0" i="0" u="none" strike="noStrike" cap="none" normalizeH="0" baseline="0" dirty="0" smtClean="0">
              <a:ln>
                <a:noFill/>
              </a:ln>
              <a:solidFill>
                <a:schemeClr val="tx1"/>
              </a:solidFill>
              <a:effectLst/>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a:t>
            </a:r>
            <a:endParaRPr kumimoji="0" lang="en-US" altLang="zh-CN" sz="1200" b="0" i="0" u="none" strike="noStrike" cap="none" normalizeH="0" baseline="0" dirty="0" smtClean="0">
              <a:ln>
                <a:noFill/>
              </a:ln>
              <a:solidFill>
                <a:schemeClr val="tx1"/>
              </a:solidFill>
              <a:effectLst/>
              <a:cs typeface="宋体" pitchFamily="2" charset="-122"/>
            </a:endParaRPr>
          </a:p>
        </p:txBody>
      </p:sp>
      <p:sp>
        <p:nvSpPr>
          <p:cNvPr id="5" name="Rectangle 3"/>
          <p:cNvSpPr txBox="1">
            <a:spLocks noChangeArrowheads="1"/>
          </p:cNvSpPr>
          <p:nvPr/>
        </p:nvSpPr>
        <p:spPr bwMode="auto">
          <a:xfrm>
            <a:off x="393129" y="867144"/>
            <a:ext cx="8207133" cy="382544"/>
          </a:xfrm>
          <a:prstGeom prst="rect">
            <a:avLst/>
          </a:prstGeom>
          <a:noFill/>
          <a:ln w="9525">
            <a:noFill/>
            <a:miter lim="800000"/>
            <a:headEnd/>
            <a:tailEnd/>
          </a:ln>
        </p:spPr>
        <p:txBody>
          <a:bodyPr vert="horz" wrap="square" lIns="80142" tIns="40070" rIns="80142" bIns="40070" numCol="1" anchor="t" anchorCtr="0" compatLnSpc="1">
            <a:prstTxWarp prst="textNoShape">
              <a:avLst/>
            </a:prstTxWarp>
            <a:spAutoFit/>
          </a:bodyPr>
          <a:lstStyle/>
          <a:p>
            <a:pPr marL="342900" indent="-342900">
              <a:lnSpc>
                <a:spcPct val="140000"/>
              </a:lnSpc>
              <a:buClr>
                <a:srgbClr val="777777"/>
              </a:buClr>
              <a:buSzPct val="60000"/>
              <a:defRPr/>
            </a:pPr>
            <a:r>
              <a:rPr lang="en-US" altLang="zh-CN" sz="1400" kern="0" dirty="0" smtClean="0">
                <a:solidFill>
                  <a:srgbClr val="000000"/>
                </a:solidFill>
                <a:latin typeface="微软雅黑" pitchFamily="34" charset="-122"/>
                <a:ea typeface="微软雅黑" pitchFamily="34" charset="-122"/>
                <a:cs typeface="Courier New" pitchFamily="49" charset="0"/>
              </a:rPr>
              <a:t>【</a:t>
            </a:r>
            <a:r>
              <a:rPr lang="zh-CN" altLang="en-US" sz="1400" b="1" kern="0" dirty="0" smtClean="0">
                <a:solidFill>
                  <a:srgbClr val="000000"/>
                </a:solidFill>
                <a:latin typeface="微软雅黑" pitchFamily="34" charset="-122"/>
                <a:ea typeface="微软雅黑" pitchFamily="34" charset="-122"/>
                <a:cs typeface="Courier New" pitchFamily="49" charset="0"/>
              </a:rPr>
              <a:t>问题描述</a:t>
            </a:r>
            <a:r>
              <a:rPr lang="en-US" altLang="zh-CN" sz="1400" kern="0" dirty="0" smtClean="0">
                <a:solidFill>
                  <a:srgbClr val="000000"/>
                </a:solidFill>
                <a:latin typeface="微软雅黑" pitchFamily="34" charset="-122"/>
                <a:ea typeface="微软雅黑" pitchFamily="34" charset="-122"/>
                <a:cs typeface="Courier New" pitchFamily="49" charset="0"/>
              </a:rPr>
              <a:t>】</a:t>
            </a:r>
            <a:r>
              <a:rPr lang="zh-CN" altLang="en-US" sz="1400" kern="0" dirty="0" smtClean="0">
                <a:solidFill>
                  <a:srgbClr val="000000"/>
                </a:solidFill>
                <a:latin typeface="微软雅黑" pitchFamily="34" charset="-122"/>
                <a:ea typeface="微软雅黑" pitchFamily="34" charset="-122"/>
                <a:cs typeface="Courier New" pitchFamily="49" charset="0"/>
              </a:rPr>
              <a:t>使用</a:t>
            </a:r>
            <a:r>
              <a:rPr lang="en-US" altLang="zh-CN" sz="1400" kern="0" dirty="0" smtClean="0">
                <a:solidFill>
                  <a:srgbClr val="000000"/>
                </a:solidFill>
                <a:latin typeface="微软雅黑" pitchFamily="34" charset="-122"/>
                <a:ea typeface="微软雅黑" pitchFamily="34" charset="-122"/>
                <a:cs typeface="Courier New" pitchFamily="49" charset="0"/>
              </a:rPr>
              <a:t>Runtime.exec()</a:t>
            </a:r>
            <a:r>
              <a:rPr lang="zh-CN" altLang="en-US" sz="1400" kern="0" dirty="0" smtClean="0">
                <a:solidFill>
                  <a:srgbClr val="000000"/>
                </a:solidFill>
                <a:latin typeface="微软雅黑" pitchFamily="34" charset="-122"/>
                <a:ea typeface="微软雅黑" pitchFamily="34" charset="-122"/>
                <a:cs typeface="Courier New" pitchFamily="49" charset="0"/>
              </a:rPr>
              <a:t>调用命令解释器执行命令时，未对命令字符串做校验。</a:t>
            </a:r>
            <a:endParaRPr lang="en-US" altLang="zh-CN" sz="1400" kern="0" dirty="0" smtClean="0">
              <a:solidFill>
                <a:srgbClr val="000000"/>
              </a:solidFill>
              <a:latin typeface="微软雅黑" pitchFamily="34" charset="-122"/>
              <a:ea typeface="微软雅黑" pitchFamily="34" charset="-122"/>
              <a:cs typeface="Courier New" pitchFamily="49" charset="0"/>
            </a:endParaRPr>
          </a:p>
        </p:txBody>
      </p:sp>
      <p:sp>
        <p:nvSpPr>
          <p:cNvPr id="6" name="矩形标注 5"/>
          <p:cNvSpPr/>
          <p:nvPr/>
        </p:nvSpPr>
        <p:spPr bwMode="auto">
          <a:xfrm>
            <a:off x="852926" y="1731523"/>
            <a:ext cx="2337746" cy="690664"/>
          </a:xfrm>
          <a:prstGeom prst="wedgeRectCallout">
            <a:avLst>
              <a:gd name="adj1" fmla="val 96458"/>
              <a:gd name="adj2" fmla="val 44704"/>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pPr defTabSz="877888" eaLnBrk="0" hangingPunct="0"/>
            <a:r>
              <a:rPr lang="zh-CN" altLang="en-US" sz="1400" dirty="0" smtClean="0">
                <a:latin typeface="微软雅黑" pitchFamily="34" charset="-122"/>
                <a:ea typeface="微软雅黑" pitchFamily="34" charset="-122"/>
              </a:rPr>
              <a:t>攻击者可在“</a:t>
            </a:r>
            <a:r>
              <a:rPr lang="en-US" altLang="zh-CN" sz="1400" dirty="0" smtClean="0">
                <a:latin typeface="微软雅黑" pitchFamily="34" charset="-122"/>
                <a:ea typeface="微软雅黑" pitchFamily="34" charset="-122"/>
              </a:rPr>
              <a:t>dir</a:t>
            </a:r>
            <a:r>
              <a:rPr lang="zh-CN" altLang="en-US" sz="1400" dirty="0" smtClean="0">
                <a:latin typeface="微软雅黑" pitchFamily="34" charset="-122"/>
                <a:ea typeface="微软雅黑" pitchFamily="34" charset="-122"/>
              </a:rPr>
              <a:t>”属性中包含恶意的命令，然后被</a:t>
            </a:r>
            <a:r>
              <a:rPr lang="en-US" altLang="zh-CN" sz="1400" dirty="0" smtClean="0">
                <a:latin typeface="微软雅黑" pitchFamily="34" charset="-122"/>
                <a:ea typeface="微软雅黑" pitchFamily="34" charset="-122"/>
              </a:rPr>
              <a:t>Runtime.exec()</a:t>
            </a:r>
            <a:r>
              <a:rPr lang="zh-CN" altLang="en-US" sz="1400" dirty="0" smtClean="0">
                <a:latin typeface="微软雅黑" pitchFamily="34" charset="-122"/>
                <a:ea typeface="微软雅黑" pitchFamily="34" charset="-122"/>
              </a:rPr>
              <a:t>执行</a:t>
            </a:r>
          </a:p>
        </p:txBody>
      </p:sp>
      <p:sp>
        <p:nvSpPr>
          <p:cNvPr id="7" name="TextBox 6"/>
          <p:cNvSpPr txBox="1"/>
          <p:nvPr/>
        </p:nvSpPr>
        <p:spPr>
          <a:xfrm>
            <a:off x="570818" y="3430072"/>
            <a:ext cx="5904656" cy="338554"/>
          </a:xfrm>
          <a:prstGeom prst="rect">
            <a:avLst/>
          </a:prstGeom>
          <a:solidFill>
            <a:schemeClr val="tx1"/>
          </a:solidFill>
          <a:ln w="12700" cmpd="sng">
            <a:noFill/>
          </a:ln>
        </p:spPr>
        <p:txBody>
          <a:bodyPr wrap="square" rtlCol="0">
            <a:spAutoFit/>
          </a:bodyPr>
          <a:lstStyle/>
          <a:p>
            <a:r>
              <a:rPr lang="en-US" altLang="zh-CN" sz="1600" dirty="0" smtClean="0">
                <a:solidFill>
                  <a:schemeClr val="bg1"/>
                </a:solidFill>
                <a:latin typeface="微软雅黑" pitchFamily="34" charset="-122"/>
                <a:ea typeface="微软雅黑" pitchFamily="34" charset="-122"/>
                <a:cs typeface="Times New Roman" pitchFamily="18" charset="0"/>
              </a:rPr>
              <a:t>c:\&gt;java  -Ddir='dummy &amp; echo bad' DirList</a:t>
            </a:r>
            <a:endParaRPr lang="zh-CN" altLang="en-US" sz="1600" dirty="0">
              <a:solidFill>
                <a:schemeClr val="bg1"/>
              </a:solidFill>
              <a:latin typeface="微软雅黑" pitchFamily="34" charset="-122"/>
              <a:ea typeface="微软雅黑" pitchFamily="34" charset="-122"/>
              <a:cs typeface="Times New Roman" pitchFamily="18" charset="0"/>
            </a:endParaRPr>
          </a:p>
        </p:txBody>
      </p:sp>
      <p:sp>
        <p:nvSpPr>
          <p:cNvPr id="8" name="TextBox 7"/>
          <p:cNvSpPr txBox="1"/>
          <p:nvPr/>
        </p:nvSpPr>
        <p:spPr>
          <a:xfrm>
            <a:off x="570818" y="4086652"/>
            <a:ext cx="5904582" cy="338554"/>
          </a:xfrm>
          <a:prstGeom prst="rect">
            <a:avLst/>
          </a:prstGeom>
          <a:solidFill>
            <a:srgbClr val="FF0000"/>
          </a:solidFill>
          <a:ln w="12700" cmpd="sng">
            <a:solidFill>
              <a:srgbClr val="FF0000"/>
            </a:solidFill>
          </a:ln>
        </p:spPr>
        <p:txBody>
          <a:bodyPr wrap="square" rtlCol="0">
            <a:spAutoFit/>
          </a:bodyPr>
          <a:lstStyle/>
          <a:p>
            <a:r>
              <a:rPr lang="en-US" altLang="zh-CN" sz="1600" dirty="0" smtClean="0">
                <a:solidFill>
                  <a:schemeClr val="bg1"/>
                </a:solidFill>
                <a:latin typeface="微软雅黑" pitchFamily="34" charset="-122"/>
                <a:ea typeface="微软雅黑" pitchFamily="34" charset="-122"/>
                <a:cs typeface="Times New Roman" pitchFamily="18" charset="0"/>
              </a:rPr>
              <a:t>cmd.exe /C dir dummy &amp; echo bad</a:t>
            </a:r>
            <a:endParaRPr lang="en-US" altLang="zh-CN" sz="1600" dirty="0">
              <a:solidFill>
                <a:schemeClr val="bg1"/>
              </a:solidFill>
              <a:latin typeface="微软雅黑" pitchFamily="34" charset="-122"/>
              <a:ea typeface="微软雅黑" pitchFamily="34" charset="-122"/>
              <a:cs typeface="Times New Roman" pitchFamily="18" charset="0"/>
            </a:endParaRPr>
          </a:p>
        </p:txBody>
      </p:sp>
      <p:sp>
        <p:nvSpPr>
          <p:cNvPr id="9" name="下箭头 8"/>
          <p:cNvSpPr/>
          <p:nvPr/>
        </p:nvSpPr>
        <p:spPr bwMode="auto">
          <a:xfrm>
            <a:off x="3154524" y="3849420"/>
            <a:ext cx="484632" cy="165224"/>
          </a:xfrm>
          <a:prstGeom prst="downArrow">
            <a:avLst/>
          </a:prstGeom>
          <a:noFill/>
          <a:ln>
            <a:solidFill>
              <a:srgbClr val="FF0000"/>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bg/>
                                          </p:spTgt>
                                        </p:tgtEl>
                                        <p:attrNameLst>
                                          <p:attrName>style.visibility</p:attrName>
                                        </p:attrNameLst>
                                      </p:cBhvr>
                                      <p:to>
                                        <p:strVal val="visible"/>
                                      </p:to>
                                    </p:set>
                                    <p:animEffect transition="in" filter="blinds(horizontal)">
                                      <p:cBhvr>
                                        <p:cTn id="10" dur="500"/>
                                        <p:tgtEl>
                                          <p:spTgt spid="4">
                                            <p:bg/>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blinds(horizontal)">
                                      <p:cBhvr>
                                        <p:cTn id="13" dur="500"/>
                                        <p:tgtEl>
                                          <p:spTgt spid="4">
                                            <p:txEl>
                                              <p:pRg st="0" end="0"/>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blinds(horizontal)">
                                      <p:cBhvr>
                                        <p:cTn id="16" dur="500"/>
                                        <p:tgtEl>
                                          <p:spTgt spid="4">
                                            <p:txEl>
                                              <p:pRg st="1" end="1"/>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blinds(horizontal)">
                                      <p:cBhvr>
                                        <p:cTn id="19" dur="500"/>
                                        <p:tgtEl>
                                          <p:spTgt spid="4">
                                            <p:txEl>
                                              <p:pRg st="2" end="2"/>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blinds(horizontal)">
                                      <p:cBhvr>
                                        <p:cTn id="22" dur="500"/>
                                        <p:tgtEl>
                                          <p:spTgt spid="4">
                                            <p:txEl>
                                              <p:pRg st="3" end="3"/>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blinds(horizontal)">
                                      <p:cBhvr>
                                        <p:cTn id="25" dur="500"/>
                                        <p:tgtEl>
                                          <p:spTgt spid="4">
                                            <p:txEl>
                                              <p:pRg st="4" end="4"/>
                                            </p:txEl>
                                          </p:spTgt>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blinds(horizontal)">
                                      <p:cBhvr>
                                        <p:cTn id="28" dur="500"/>
                                        <p:tgtEl>
                                          <p:spTgt spid="4">
                                            <p:txEl>
                                              <p:pRg st="5" end="5"/>
                                            </p:txEl>
                                          </p:spTgt>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blinds(horizontal)">
                                      <p:cBhvr>
                                        <p:cTn id="31" dur="500"/>
                                        <p:tgtEl>
                                          <p:spTgt spid="4">
                                            <p:txEl>
                                              <p:pRg st="6" end="6"/>
                                            </p:txEl>
                                          </p:spTgt>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4">
                                            <p:txEl>
                                              <p:pRg st="7" end="7"/>
                                            </p:txEl>
                                          </p:spTgt>
                                        </p:tgtEl>
                                        <p:attrNameLst>
                                          <p:attrName>style.visibility</p:attrName>
                                        </p:attrNameLst>
                                      </p:cBhvr>
                                      <p:to>
                                        <p:strVal val="visible"/>
                                      </p:to>
                                    </p:set>
                                    <p:animEffect transition="in" filter="blinds(horizontal)">
                                      <p:cBhvr>
                                        <p:cTn id="34" dur="500"/>
                                        <p:tgtEl>
                                          <p:spTgt spid="4">
                                            <p:txEl>
                                              <p:pRg st="7" end="7"/>
                                            </p:txEl>
                                          </p:spTgt>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blinds(horizontal)">
                                      <p:cBhvr>
                                        <p:cTn id="37" dur="500"/>
                                        <p:tgtEl>
                                          <p:spTgt spid="4">
                                            <p:txEl>
                                              <p:pRg st="8" end="8"/>
                                            </p:txEl>
                                          </p:spTgt>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4">
                                            <p:txEl>
                                              <p:pRg st="9" end="9"/>
                                            </p:txEl>
                                          </p:spTgt>
                                        </p:tgtEl>
                                        <p:attrNameLst>
                                          <p:attrName>style.visibility</p:attrName>
                                        </p:attrNameLst>
                                      </p:cBhvr>
                                      <p:to>
                                        <p:strVal val="visible"/>
                                      </p:to>
                                    </p:set>
                                    <p:animEffect transition="in" filter="blinds(horizontal)">
                                      <p:cBhvr>
                                        <p:cTn id="40" dur="500"/>
                                        <p:tgtEl>
                                          <p:spTgt spid="4">
                                            <p:txEl>
                                              <p:pRg st="9" end="9"/>
                                            </p:txEl>
                                          </p:spTgt>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4">
                                            <p:txEl>
                                              <p:pRg st="10" end="10"/>
                                            </p:txEl>
                                          </p:spTgt>
                                        </p:tgtEl>
                                        <p:attrNameLst>
                                          <p:attrName>style.visibility</p:attrName>
                                        </p:attrNameLst>
                                      </p:cBhvr>
                                      <p:to>
                                        <p:strVal val="visible"/>
                                      </p:to>
                                    </p:set>
                                    <p:animEffect transition="in" filter="blinds(horizontal)">
                                      <p:cBhvr>
                                        <p:cTn id="43" dur="500"/>
                                        <p:tgtEl>
                                          <p:spTgt spid="4">
                                            <p:txEl>
                                              <p:pRg st="10" end="10"/>
                                            </p:txEl>
                                          </p:spTgt>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blinds(horizontal)">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blinds(horizontal)">
                                      <p:cBhvr>
                                        <p:cTn id="51" dur="500"/>
                                        <p:tgtEl>
                                          <p:spTgt spid="7"/>
                                        </p:tgtEl>
                                      </p:cBhvr>
                                    </p:animEffect>
                                  </p:childTnLst>
                                </p:cTn>
                              </p:par>
                            </p:childTnLst>
                          </p:cTn>
                        </p:par>
                      </p:childTnLst>
                    </p:cTn>
                  </p:par>
                  <p:par>
                    <p:cTn id="52" fill="hold">
                      <p:stCondLst>
                        <p:cond delay="indefinite"/>
                      </p:stCondLst>
                      <p:childTnLst>
                        <p:par>
                          <p:cTn id="53" fill="hold">
                            <p:stCondLst>
                              <p:cond delay="0"/>
                            </p:stCondLst>
                            <p:childTnLst>
                              <p:par>
                                <p:cTn id="54" presetID="4" presetClass="entr" presetSubtype="16" fill="hold" grpId="0" nodeType="click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box(in)">
                                      <p:cBhvr>
                                        <p:cTn id="56" dur="500"/>
                                        <p:tgtEl>
                                          <p:spTgt spid="9"/>
                                        </p:tgtEl>
                                      </p:cBhvr>
                                    </p:animEffect>
                                  </p:childTnLst>
                                </p:cTn>
                              </p:par>
                              <p:par>
                                <p:cTn id="57" presetID="4" presetClass="entr" presetSubtype="16"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box(in)">
                                      <p:cBhvr>
                                        <p:cTn id="5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p:bldP spid="6" grpId="0" animBg="1"/>
      <p:bldP spid="7" grpId="0" animBg="1"/>
      <p:bldP spid="8"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1770" y="223438"/>
            <a:ext cx="8066635" cy="438553"/>
          </a:xfrm>
        </p:spPr>
        <p:txBody>
          <a:bodyPr lIns="68553" tIns="34276" rIns="68553" bIns="34276" anchor="ctr">
            <a:spAutoFit/>
          </a:bodyPr>
          <a:lstStyle/>
          <a:p>
            <a:r>
              <a:rPr lang="zh-CN" altLang="en-US" sz="2400" dirty="0" smtClean="0">
                <a:cs typeface="+mn-cs"/>
              </a:rPr>
              <a:t>正确示例</a:t>
            </a:r>
            <a:r>
              <a:rPr lang="en-US" altLang="zh-CN" sz="2400" dirty="0" smtClean="0">
                <a:cs typeface="+mn-cs"/>
              </a:rPr>
              <a:t>—</a:t>
            </a:r>
            <a:r>
              <a:rPr lang="zh-CN" altLang="en-US" sz="2400" dirty="0" smtClean="0">
                <a:cs typeface="+mn-cs"/>
              </a:rPr>
              <a:t>避免使用</a:t>
            </a:r>
            <a:r>
              <a:rPr lang="en-US" altLang="zh-CN" sz="2400" dirty="0" smtClean="0">
                <a:cs typeface="+mn-cs"/>
              </a:rPr>
              <a:t>Runtime.exec()</a:t>
            </a:r>
            <a:endParaRPr lang="zh-CN" altLang="en-US" sz="2400" dirty="0" smtClean="0">
              <a:cs typeface="+mn-cs"/>
            </a:endParaRPr>
          </a:p>
        </p:txBody>
      </p:sp>
      <p:sp>
        <p:nvSpPr>
          <p:cNvPr id="4" name="Rectangle 1"/>
          <p:cNvSpPr>
            <a:spLocks noGrp="1" noChangeArrowheads="1"/>
          </p:cNvSpPr>
          <p:nvPr>
            <p:ph idx="1"/>
          </p:nvPr>
        </p:nvSpPr>
        <p:spPr bwMode="auto">
          <a:xfrm>
            <a:off x="3829050" y="1788995"/>
            <a:ext cx="4810125" cy="2677656"/>
          </a:xfrm>
          <a:prstGeom prst="rect">
            <a:avLst/>
          </a:prstGeom>
          <a:solidFill>
            <a:srgbClr val="D9D9D9"/>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indent="0" eaLnBrk="1" hangingPunct="1">
              <a:lnSpc>
                <a:spcPct val="100000"/>
              </a:lnSpc>
              <a:buClrTx/>
              <a:buSzTx/>
              <a:buNone/>
            </a:pPr>
            <a:r>
              <a:rPr lang="en-US" altLang="zh-CN" sz="1200" b="0" kern="1200" dirty="0" smtClean="0">
                <a:solidFill>
                  <a:srgbClr val="3F7F5F"/>
                </a:solidFill>
                <a:cs typeface="Courier New" pitchFamily="49" charset="0"/>
              </a:rPr>
              <a:t>//</a:t>
            </a:r>
            <a:r>
              <a:rPr lang="zh-CN" altLang="en-US" sz="1200" b="0" kern="1200" dirty="0" smtClean="0">
                <a:solidFill>
                  <a:srgbClr val="3F7F5F"/>
                </a:solidFill>
                <a:cs typeface="Courier New" pitchFamily="49" charset="0"/>
              </a:rPr>
              <a:t>示例代码</a:t>
            </a:r>
            <a:endParaRPr kumimoji="0" lang="en-US" altLang="zh-CN" sz="1200" b="1" i="0" u="none" strike="noStrike" cap="none" normalizeH="0" baseline="0" dirty="0" smtClean="0">
              <a:ln>
                <a:noFill/>
              </a:ln>
              <a:solidFill>
                <a:srgbClr val="7F0055"/>
              </a:solidFill>
              <a:effectLst/>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rgbClr val="7F0055"/>
                </a:solidFill>
                <a:effectLst/>
                <a:cs typeface="Courier New" pitchFamily="49" charset="0"/>
              </a:rPr>
              <a:t>class</a:t>
            </a:r>
            <a:r>
              <a:rPr kumimoji="0" lang="en-US" altLang="zh-CN" sz="1200" b="0" i="0" u="none" strike="noStrike" cap="none" normalizeH="0" baseline="0" dirty="0" smtClean="0">
                <a:ln>
                  <a:noFill/>
                </a:ln>
                <a:solidFill>
                  <a:srgbClr val="000000"/>
                </a:solidFill>
                <a:effectLst/>
                <a:cs typeface="Courier New" pitchFamily="49" charset="0"/>
              </a:rPr>
              <a:t> DirList</a:t>
            </a:r>
            <a:r>
              <a:rPr lang="en-US" altLang="zh-CN" sz="1200" dirty="0" smtClean="0">
                <a:cs typeface="Courier New" pitchFamily="49" charset="0"/>
              </a:rPr>
              <a:t> </a:t>
            </a:r>
            <a:r>
              <a:rPr kumimoji="0" lang="en-US" altLang="zh-CN" sz="1200" b="0" i="0" u="none" strike="noStrike" cap="none" normalizeH="0" baseline="0" dirty="0" smtClean="0">
                <a:ln>
                  <a:noFill/>
                </a:ln>
                <a:solidFill>
                  <a:srgbClr val="000000"/>
                </a:solidFill>
                <a:effectLst/>
                <a:cs typeface="Courier New" pitchFamily="49" charset="0"/>
              </a:rPr>
              <a:t>{</a:t>
            </a:r>
            <a:endParaRPr kumimoji="0" lang="en-US" altLang="zh-CN" sz="1200" b="0" i="0" u="none" strike="noStrike" cap="none" normalizeH="0" baseline="0" dirty="0" smtClean="0">
              <a:ln>
                <a:noFill/>
              </a:ln>
              <a:solidFill>
                <a:schemeClr val="tx1"/>
              </a:solidFill>
              <a:effectLst/>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1" i="0" u="none" strike="noStrike" cap="none" normalizeH="0" baseline="0" dirty="0" smtClean="0">
                <a:ln>
                  <a:noFill/>
                </a:ln>
                <a:solidFill>
                  <a:srgbClr val="7F0055"/>
                </a:solidFill>
                <a:effectLst/>
                <a:cs typeface="Courier New" pitchFamily="49" charset="0"/>
              </a:rPr>
              <a:t>public</a:t>
            </a: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1" i="0" u="none" strike="noStrike" cap="none" normalizeH="0" baseline="0" dirty="0" smtClean="0">
                <a:ln>
                  <a:noFill/>
                </a:ln>
                <a:solidFill>
                  <a:srgbClr val="7F0055"/>
                </a:solidFill>
                <a:effectLst/>
                <a:cs typeface="Courier New" pitchFamily="49" charset="0"/>
              </a:rPr>
              <a:t>static</a:t>
            </a: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1" i="0" u="none" strike="noStrike" cap="none" normalizeH="0" baseline="0" dirty="0" smtClean="0">
                <a:ln>
                  <a:noFill/>
                </a:ln>
                <a:solidFill>
                  <a:srgbClr val="7F0055"/>
                </a:solidFill>
                <a:effectLst/>
                <a:cs typeface="Courier New" pitchFamily="49" charset="0"/>
              </a:rPr>
              <a:t>void</a:t>
            </a:r>
            <a:r>
              <a:rPr kumimoji="0" lang="en-US" altLang="zh-CN" sz="1200" b="0" i="0" u="none" strike="noStrike" cap="none" normalizeH="0" baseline="0" dirty="0" smtClean="0">
                <a:ln>
                  <a:noFill/>
                </a:ln>
                <a:solidFill>
                  <a:srgbClr val="000000"/>
                </a:solidFill>
                <a:effectLst/>
                <a:cs typeface="Courier New" pitchFamily="49" charset="0"/>
              </a:rPr>
              <a:t> main(String[] args) </a:t>
            </a:r>
            <a:r>
              <a:rPr kumimoji="0" lang="en-US" altLang="zh-CN" sz="1200" b="1" i="0" u="none" strike="noStrike" cap="none" normalizeH="0" baseline="0" dirty="0" smtClean="0">
                <a:ln>
                  <a:noFill/>
                </a:ln>
                <a:solidFill>
                  <a:srgbClr val="7F0055"/>
                </a:solidFill>
                <a:effectLst/>
                <a:cs typeface="Courier New" pitchFamily="49" charset="0"/>
              </a:rPr>
              <a:t>throws</a:t>
            </a:r>
            <a:r>
              <a:rPr kumimoji="0" lang="en-US" altLang="zh-CN" sz="1200" b="0" i="0" u="none" strike="noStrike" cap="none" normalizeH="0" baseline="0" dirty="0" smtClean="0">
                <a:ln>
                  <a:noFill/>
                </a:ln>
                <a:solidFill>
                  <a:srgbClr val="000000"/>
                </a:solidFill>
                <a:effectLst/>
                <a:cs typeface="Courier New" pitchFamily="49" charset="0"/>
              </a:rPr>
              <a:t> Exception</a:t>
            </a:r>
            <a:r>
              <a:rPr lang="en-US" altLang="zh-CN" sz="1200" dirty="0" smtClean="0">
                <a:cs typeface="Courier New" pitchFamily="49" charset="0"/>
              </a:rPr>
              <a:t> </a:t>
            </a:r>
            <a:r>
              <a:rPr kumimoji="0" lang="en-US" altLang="zh-CN" sz="1200" b="0" i="0" u="none" strike="noStrike" cap="none" normalizeH="0" baseline="0" dirty="0" smtClean="0">
                <a:ln>
                  <a:noFill/>
                </a:ln>
                <a:solidFill>
                  <a:srgbClr val="000000"/>
                </a:solidFill>
                <a:effectLst/>
                <a:cs typeface="Courier New" pitchFamily="49" charset="0"/>
              </a:rPr>
              <a:t>{</a:t>
            </a:r>
            <a:endParaRPr kumimoji="0" lang="en-US" altLang="zh-CN" sz="1200" b="0" i="0" u="none" strike="noStrike" cap="none" normalizeH="0" baseline="0" dirty="0" smtClean="0">
              <a:ln>
                <a:noFill/>
              </a:ln>
              <a:solidFill>
                <a:schemeClr val="tx1"/>
              </a:solidFill>
              <a:effectLst/>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File dir = </a:t>
            </a:r>
            <a:r>
              <a:rPr kumimoji="0" lang="en-US" altLang="zh-CN" sz="1200" b="1" i="0" u="none" strike="noStrike" cap="none" normalizeH="0" baseline="0" dirty="0" smtClean="0">
                <a:ln>
                  <a:noFill/>
                </a:ln>
                <a:solidFill>
                  <a:srgbClr val="7F0055"/>
                </a:solidFill>
                <a:effectLst/>
                <a:cs typeface="Courier New" pitchFamily="49" charset="0"/>
              </a:rPr>
              <a:t>new</a:t>
            </a:r>
            <a:r>
              <a:rPr kumimoji="0" lang="en-US" altLang="zh-CN" sz="1200" b="0" i="0" u="none" strike="noStrike" cap="none" normalizeH="0" baseline="0" dirty="0" smtClean="0">
                <a:ln>
                  <a:noFill/>
                </a:ln>
                <a:solidFill>
                  <a:srgbClr val="000000"/>
                </a:solidFill>
                <a:effectLst/>
                <a:cs typeface="Courier New" pitchFamily="49" charset="0"/>
              </a:rPr>
              <a:t> File(</a:t>
            </a:r>
            <a:r>
              <a:rPr kumimoji="0" lang="en-US" altLang="zh-CN" sz="1200" b="0" i="0" u="none" strike="noStrike" cap="none" normalizeH="0" baseline="0" dirty="0" err="1" smtClean="0">
                <a:ln>
                  <a:noFill/>
                </a:ln>
                <a:solidFill>
                  <a:srgbClr val="000000"/>
                </a:solidFill>
                <a:effectLst/>
                <a:cs typeface="Courier New" pitchFamily="49" charset="0"/>
              </a:rPr>
              <a:t>System.</a:t>
            </a:r>
            <a:r>
              <a:rPr kumimoji="0" lang="en-US" altLang="zh-CN" sz="1200" b="0" i="1" u="none" strike="noStrike" cap="none" normalizeH="0" baseline="0" dirty="0" err="1" smtClean="0">
                <a:ln>
                  <a:noFill/>
                </a:ln>
                <a:solidFill>
                  <a:srgbClr val="000000"/>
                </a:solidFill>
                <a:effectLst/>
                <a:cs typeface="Courier New" pitchFamily="49" charset="0"/>
              </a:rPr>
              <a:t>getProperty</a:t>
            </a:r>
            <a:r>
              <a:rPr kumimoji="0" lang="en-US" altLang="zh-CN" sz="1200" b="0" i="0" u="none" strike="noStrike" cap="none" normalizeH="0" baseline="0" dirty="0" smtClean="0">
                <a:ln>
                  <a:noFill/>
                </a:ln>
                <a:solidFill>
                  <a:srgbClr val="000000"/>
                </a:solidFill>
                <a:effectLst/>
                <a:cs typeface="Courier New" pitchFamily="49" charset="0"/>
              </a:rPr>
              <a:t>(</a:t>
            </a:r>
            <a:r>
              <a:rPr kumimoji="0" lang="en-US" altLang="zh-CN" sz="1200" b="0" i="0" u="none" strike="noStrike" cap="none" normalizeH="0" baseline="0" dirty="0" smtClean="0">
                <a:ln>
                  <a:noFill/>
                </a:ln>
                <a:solidFill>
                  <a:srgbClr val="2A00FF"/>
                </a:solidFill>
                <a:effectLst/>
                <a:cs typeface="Courier New" pitchFamily="49" charset="0"/>
              </a:rPr>
              <a:t>"dir"</a:t>
            </a:r>
            <a:r>
              <a:rPr kumimoji="0" lang="en-US" altLang="zh-CN" sz="1200" b="0" i="0" u="none" strike="noStrike" cap="none" normalizeH="0" baseline="0" dirty="0" smtClean="0">
                <a:ln>
                  <a:noFill/>
                </a:ln>
                <a:solidFill>
                  <a:srgbClr val="000000"/>
                </a:solidFill>
                <a:effectLst/>
                <a:cs typeface="Courier New" pitchFamily="49" charset="0"/>
              </a:rPr>
              <a:t>));</a:t>
            </a:r>
            <a:endParaRPr kumimoji="0" lang="en-US" altLang="zh-CN" sz="1200" b="0" i="0" u="none" strike="noStrike" cap="none" normalizeH="0" baseline="0" dirty="0" smtClean="0">
              <a:ln>
                <a:noFill/>
              </a:ln>
              <a:solidFill>
                <a:schemeClr val="tx1"/>
              </a:solidFill>
              <a:effectLst/>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1" i="0" u="none" strike="noStrike" cap="none" normalizeH="0" baseline="0" dirty="0" smtClean="0">
                <a:ln>
                  <a:noFill/>
                </a:ln>
                <a:solidFill>
                  <a:srgbClr val="7F0055"/>
                </a:solidFill>
                <a:effectLst/>
                <a:cs typeface="Courier New" pitchFamily="49" charset="0"/>
              </a:rPr>
              <a:t>if</a:t>
            </a: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0" i="0" u="none" strike="noStrike" cap="none" normalizeH="0" baseline="0" dirty="0" err="1" smtClean="0">
                <a:ln>
                  <a:noFill/>
                </a:ln>
                <a:solidFill>
                  <a:srgbClr val="000000"/>
                </a:solidFill>
                <a:effectLst/>
                <a:cs typeface="Courier New" pitchFamily="49" charset="0"/>
              </a:rPr>
              <a:t>dir.isDirectory</a:t>
            </a:r>
            <a:r>
              <a:rPr kumimoji="0" lang="en-US" altLang="zh-CN" sz="1200" b="0" i="0" u="none" strike="noStrike" cap="none" normalizeH="0" baseline="0" dirty="0" smtClean="0">
                <a:ln>
                  <a:noFill/>
                </a:ln>
                <a:solidFill>
                  <a:srgbClr val="000000"/>
                </a:solidFill>
                <a:effectLst/>
                <a:cs typeface="Courier New" pitchFamily="49" charset="0"/>
              </a:rPr>
              <a:t>())</a:t>
            </a:r>
            <a:r>
              <a:rPr lang="en-US" altLang="zh-CN" sz="1200" dirty="0" smtClean="0">
                <a:cs typeface="Courier New" pitchFamily="49" charset="0"/>
              </a:rPr>
              <a:t> </a:t>
            </a:r>
            <a:r>
              <a:rPr kumimoji="0" lang="en-US" altLang="zh-CN" sz="1200" b="0" i="0" u="none" strike="noStrike" cap="none" normalizeH="0" baseline="0" dirty="0" smtClean="0">
                <a:ln>
                  <a:noFill/>
                </a:ln>
                <a:solidFill>
                  <a:srgbClr val="000000"/>
                </a:solidFill>
                <a:effectLst/>
                <a:cs typeface="Courier New" pitchFamily="49" charset="0"/>
              </a:rPr>
              <a:t>{</a:t>
            </a:r>
            <a:endParaRPr kumimoji="0" lang="en-US" altLang="zh-CN" sz="1200" b="0" i="0" u="none" strike="noStrike" cap="none" normalizeH="0" baseline="0" dirty="0" smtClean="0">
              <a:ln>
                <a:noFill/>
              </a:ln>
              <a:solidFill>
                <a:schemeClr val="tx1"/>
              </a:solidFill>
              <a:effectLst/>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0" i="0" u="none" strike="noStrike" cap="none" normalizeH="0" baseline="0" dirty="0" err="1" smtClean="0">
                <a:ln>
                  <a:noFill/>
                </a:ln>
                <a:solidFill>
                  <a:srgbClr val="000000"/>
                </a:solidFill>
                <a:effectLst/>
                <a:cs typeface="Courier New" pitchFamily="49" charset="0"/>
              </a:rPr>
              <a:t>System.</a:t>
            </a:r>
            <a:r>
              <a:rPr kumimoji="0" lang="en-US" altLang="zh-CN" sz="1200" b="0" i="1" u="none" strike="noStrike" cap="none" normalizeH="0" baseline="0" dirty="0" err="1" smtClean="0">
                <a:ln>
                  <a:noFill/>
                </a:ln>
                <a:solidFill>
                  <a:srgbClr val="0000C0"/>
                </a:solidFill>
                <a:effectLst/>
                <a:cs typeface="Courier New" pitchFamily="49" charset="0"/>
              </a:rPr>
              <a:t>out</a:t>
            </a:r>
            <a:r>
              <a:rPr kumimoji="0" lang="en-US" altLang="zh-CN" sz="1200" b="0" i="0" u="none" strike="noStrike" cap="none" normalizeH="0" baseline="0" dirty="0" err="1" smtClean="0">
                <a:ln>
                  <a:noFill/>
                </a:ln>
                <a:solidFill>
                  <a:srgbClr val="000000"/>
                </a:solidFill>
                <a:effectLst/>
                <a:cs typeface="Courier New" pitchFamily="49" charset="0"/>
              </a:rPr>
              <a:t>.println</a:t>
            </a:r>
            <a:r>
              <a:rPr kumimoji="0" lang="en-US" altLang="zh-CN" sz="1200" b="0" i="0" u="none" strike="noStrike" cap="none" normalizeH="0" baseline="0" dirty="0" smtClean="0">
                <a:ln>
                  <a:noFill/>
                </a:ln>
                <a:solidFill>
                  <a:srgbClr val="000000"/>
                </a:solidFill>
                <a:effectLst/>
                <a:cs typeface="Courier New" pitchFamily="49" charset="0"/>
              </a:rPr>
              <a:t>(</a:t>
            </a:r>
            <a:r>
              <a:rPr kumimoji="0" lang="en-US" altLang="zh-CN" sz="1200" b="0" i="0" u="none" strike="noStrike" cap="none" normalizeH="0" baseline="0" dirty="0" smtClean="0">
                <a:ln>
                  <a:noFill/>
                </a:ln>
                <a:solidFill>
                  <a:srgbClr val="2A00FF"/>
                </a:solidFill>
                <a:effectLst/>
                <a:cs typeface="Courier New" pitchFamily="49" charset="0"/>
              </a:rPr>
              <a:t>"Not a directory"</a:t>
            </a:r>
            <a:r>
              <a:rPr kumimoji="0" lang="en-US" altLang="zh-CN" sz="1200" b="0" i="0" u="none" strike="noStrike" cap="none" normalizeH="0" baseline="0" dirty="0" smtClean="0">
                <a:ln>
                  <a:noFill/>
                </a:ln>
                <a:solidFill>
                  <a:srgbClr val="000000"/>
                </a:solidFill>
                <a:effectLst/>
                <a:cs typeface="Courier New" pitchFamily="49" charset="0"/>
              </a:rPr>
              <a:t>);</a:t>
            </a:r>
            <a:endParaRPr kumimoji="0" lang="en-US" altLang="zh-CN" sz="1200" b="0" i="0" u="none" strike="noStrike" cap="none" normalizeH="0" baseline="0" dirty="0" smtClean="0">
              <a:ln>
                <a:noFill/>
              </a:ln>
              <a:solidFill>
                <a:schemeClr val="tx1"/>
              </a:solidFill>
              <a:effectLst/>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endParaRPr kumimoji="0" lang="en-US" altLang="zh-CN" sz="1200" b="0" i="0" u="none" strike="noStrike" cap="none" normalizeH="0" baseline="0" dirty="0" smtClean="0">
              <a:ln>
                <a:noFill/>
              </a:ln>
              <a:solidFill>
                <a:schemeClr val="tx1"/>
              </a:solidFill>
              <a:effectLst/>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1" i="0" u="none" strike="noStrike" cap="none" normalizeH="0" baseline="0" dirty="0" smtClean="0">
                <a:ln>
                  <a:noFill/>
                </a:ln>
                <a:solidFill>
                  <a:srgbClr val="7F0055"/>
                </a:solidFill>
                <a:effectLst/>
                <a:cs typeface="Courier New" pitchFamily="49" charset="0"/>
              </a:rPr>
              <a:t>else</a:t>
            </a:r>
            <a:r>
              <a:rPr lang="en-US" altLang="zh-CN" sz="1200" dirty="0" smtClean="0">
                <a:cs typeface="Courier New" pitchFamily="49" charset="0"/>
              </a:rPr>
              <a:t> </a:t>
            </a:r>
            <a:r>
              <a:rPr kumimoji="0" lang="en-US" altLang="zh-CN" sz="1200" b="0" i="0" u="none" strike="noStrike" cap="none" normalizeH="0" baseline="0" dirty="0" smtClean="0">
                <a:ln>
                  <a:noFill/>
                </a:ln>
                <a:solidFill>
                  <a:srgbClr val="000000"/>
                </a:solidFill>
                <a:effectLst/>
                <a:cs typeface="Courier New" pitchFamily="49" charset="0"/>
              </a:rPr>
              <a:t>{</a:t>
            </a:r>
            <a:endParaRPr kumimoji="0" lang="en-US" altLang="zh-CN" sz="1200" b="0" i="0" u="none" strike="noStrike" cap="none" normalizeH="0" baseline="0" dirty="0" smtClean="0">
              <a:ln>
                <a:noFill/>
              </a:ln>
              <a:solidFill>
                <a:schemeClr val="tx1"/>
              </a:solidFill>
              <a:effectLst/>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1" i="0" u="none" strike="noStrike" cap="none" normalizeH="0" baseline="0" dirty="0" smtClean="0">
                <a:ln>
                  <a:noFill/>
                </a:ln>
                <a:solidFill>
                  <a:srgbClr val="7F0055"/>
                </a:solidFill>
                <a:effectLst/>
                <a:cs typeface="Courier New" pitchFamily="49" charset="0"/>
              </a:rPr>
              <a:t>for</a:t>
            </a:r>
            <a:r>
              <a:rPr kumimoji="0" lang="en-US" altLang="zh-CN" sz="1200" b="0" i="0" u="none" strike="noStrike" cap="none" normalizeH="0" baseline="0" dirty="0" smtClean="0">
                <a:ln>
                  <a:noFill/>
                </a:ln>
                <a:solidFill>
                  <a:srgbClr val="000000"/>
                </a:solidFill>
                <a:effectLst/>
                <a:cs typeface="Courier New" pitchFamily="49" charset="0"/>
              </a:rPr>
              <a:t> (String file : </a:t>
            </a:r>
            <a:r>
              <a:rPr kumimoji="0" lang="en-US" altLang="zh-CN" sz="1200" b="1" i="0" u="none" strike="noStrike" cap="none" normalizeH="0" baseline="0" dirty="0" err="1" smtClean="0">
                <a:ln>
                  <a:noFill/>
                </a:ln>
                <a:solidFill>
                  <a:srgbClr val="000000"/>
                </a:solidFill>
                <a:effectLst/>
                <a:cs typeface="Courier New" pitchFamily="49" charset="0"/>
              </a:rPr>
              <a:t>dir.list</a:t>
            </a:r>
            <a:r>
              <a:rPr kumimoji="0" lang="en-US" altLang="zh-CN" sz="1200" b="1" i="0" u="none" strike="noStrike" cap="none" normalizeH="0" baseline="0" dirty="0" smtClean="0">
                <a:ln>
                  <a:noFill/>
                </a:ln>
                <a:solidFill>
                  <a:srgbClr val="000000"/>
                </a:solidFill>
                <a:effectLst/>
                <a:cs typeface="Courier New" pitchFamily="49" charset="0"/>
              </a:rPr>
              <a:t>()</a:t>
            </a:r>
            <a:r>
              <a:rPr kumimoji="0" lang="en-US" altLang="zh-CN" sz="1200" b="0" i="0" u="none" strike="noStrike" cap="none" normalizeH="0" baseline="0" dirty="0" smtClean="0">
                <a:ln>
                  <a:noFill/>
                </a:ln>
                <a:solidFill>
                  <a:srgbClr val="000000"/>
                </a:solidFill>
                <a:effectLst/>
                <a:cs typeface="Courier New" pitchFamily="49" charset="0"/>
              </a:rPr>
              <a:t>)</a:t>
            </a:r>
            <a:r>
              <a:rPr lang="en-US" altLang="zh-CN" sz="1200" dirty="0" smtClean="0">
                <a:cs typeface="Courier New" pitchFamily="49" charset="0"/>
              </a:rPr>
              <a:t> </a:t>
            </a:r>
            <a:r>
              <a:rPr kumimoji="0" lang="en-US" altLang="zh-CN" sz="1200" b="0" i="0" u="none" strike="noStrike" cap="none" normalizeH="0" baseline="0" dirty="0" smtClean="0">
                <a:ln>
                  <a:noFill/>
                </a:ln>
                <a:solidFill>
                  <a:srgbClr val="000000"/>
                </a:solidFill>
                <a:effectLst/>
                <a:cs typeface="Courier New" pitchFamily="49" charset="0"/>
              </a:rPr>
              <a:t>{</a:t>
            </a:r>
            <a:endParaRPr kumimoji="0" lang="en-US" altLang="zh-CN" sz="1200" b="0" i="0" u="none" strike="noStrike" cap="none" normalizeH="0" baseline="0" dirty="0" smtClean="0">
              <a:ln>
                <a:noFill/>
              </a:ln>
              <a:solidFill>
                <a:schemeClr val="tx1"/>
              </a:solidFill>
              <a:effectLst/>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0" i="0" u="none" strike="noStrike" cap="none" normalizeH="0" baseline="0" dirty="0" err="1" smtClean="0">
                <a:ln>
                  <a:noFill/>
                </a:ln>
                <a:solidFill>
                  <a:srgbClr val="000000"/>
                </a:solidFill>
                <a:effectLst/>
                <a:cs typeface="Courier New" pitchFamily="49" charset="0"/>
              </a:rPr>
              <a:t>System.</a:t>
            </a:r>
            <a:r>
              <a:rPr kumimoji="0" lang="en-US" altLang="zh-CN" sz="1200" b="0" i="1" u="none" strike="noStrike" cap="none" normalizeH="0" baseline="0" dirty="0" err="1" smtClean="0">
                <a:ln>
                  <a:noFill/>
                </a:ln>
                <a:solidFill>
                  <a:srgbClr val="0000C0"/>
                </a:solidFill>
                <a:effectLst/>
                <a:cs typeface="Courier New" pitchFamily="49" charset="0"/>
              </a:rPr>
              <a:t>out</a:t>
            </a:r>
            <a:r>
              <a:rPr kumimoji="0" lang="en-US" altLang="zh-CN" sz="1200" b="0" i="0" u="none" strike="noStrike" cap="none" normalizeH="0" baseline="0" dirty="0" err="1" smtClean="0">
                <a:ln>
                  <a:noFill/>
                </a:ln>
                <a:solidFill>
                  <a:srgbClr val="000000"/>
                </a:solidFill>
                <a:effectLst/>
                <a:cs typeface="Courier New" pitchFamily="49" charset="0"/>
              </a:rPr>
              <a:t>.println</a:t>
            </a:r>
            <a:r>
              <a:rPr kumimoji="0" lang="en-US" altLang="zh-CN" sz="1200" b="0" i="0" u="none" strike="noStrike" cap="none" normalizeH="0" baseline="0" dirty="0" smtClean="0">
                <a:ln>
                  <a:noFill/>
                </a:ln>
                <a:solidFill>
                  <a:srgbClr val="000000"/>
                </a:solidFill>
                <a:effectLst/>
                <a:cs typeface="Courier New" pitchFamily="49" charset="0"/>
              </a:rPr>
              <a:t>(file);</a:t>
            </a:r>
            <a:endParaRPr kumimoji="0" lang="en-US" altLang="zh-CN" sz="1200" b="0" i="0" u="none" strike="noStrike" cap="none" normalizeH="0" baseline="0" dirty="0" smtClean="0">
              <a:ln>
                <a:noFill/>
              </a:ln>
              <a:solidFill>
                <a:schemeClr val="tx1"/>
              </a:solidFill>
              <a:effectLst/>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endParaRPr kumimoji="0" lang="en-US" altLang="zh-CN" sz="1200" b="0" i="0" u="none" strike="noStrike" cap="none" normalizeH="0" baseline="0" dirty="0" smtClean="0">
              <a:ln>
                <a:noFill/>
              </a:ln>
              <a:solidFill>
                <a:schemeClr val="tx1"/>
              </a:solidFill>
              <a:effectLst/>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endParaRPr kumimoji="0" lang="en-US" altLang="zh-CN" sz="1200" b="0" i="0" u="none" strike="noStrike" cap="none" normalizeH="0" baseline="0" dirty="0" smtClean="0">
              <a:ln>
                <a:noFill/>
              </a:ln>
              <a:solidFill>
                <a:schemeClr val="tx1"/>
              </a:solidFill>
              <a:effectLst/>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endParaRPr kumimoji="0" lang="en-US" altLang="zh-CN" sz="1200" b="0" i="0" u="none" strike="noStrike" cap="none" normalizeH="0" baseline="0" dirty="0" smtClean="0">
              <a:ln>
                <a:noFill/>
              </a:ln>
              <a:solidFill>
                <a:schemeClr val="tx1"/>
              </a:solidFill>
              <a:effectLst/>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a:t>
            </a:r>
            <a:endParaRPr kumimoji="0" lang="en-US" altLang="zh-CN" sz="1200" b="0" i="0" u="none" strike="noStrike" cap="none" normalizeH="0" baseline="0" dirty="0" smtClean="0">
              <a:ln>
                <a:noFill/>
              </a:ln>
              <a:solidFill>
                <a:schemeClr val="tx1"/>
              </a:solidFill>
              <a:effectLst/>
              <a:cs typeface="宋体" pitchFamily="2" charset="-122"/>
            </a:endParaRPr>
          </a:p>
        </p:txBody>
      </p:sp>
      <p:sp>
        <p:nvSpPr>
          <p:cNvPr id="5" name="Rectangle 3"/>
          <p:cNvSpPr txBox="1">
            <a:spLocks noChangeArrowheads="1"/>
          </p:cNvSpPr>
          <p:nvPr/>
        </p:nvSpPr>
        <p:spPr bwMode="auto">
          <a:xfrm>
            <a:off x="441769" y="925513"/>
            <a:ext cx="8197405" cy="770342"/>
          </a:xfrm>
          <a:prstGeom prst="rect">
            <a:avLst/>
          </a:prstGeom>
          <a:noFill/>
          <a:ln w="9525">
            <a:noFill/>
            <a:miter lim="800000"/>
            <a:headEnd/>
            <a:tailEnd/>
          </a:ln>
        </p:spPr>
        <p:txBody>
          <a:bodyPr vert="horz" wrap="square" lIns="80142" tIns="40070" rIns="80142" bIns="40070" numCol="1" anchor="t" anchorCtr="0" compatLnSpc="1">
            <a:prstTxWarp prst="textNoShape">
              <a:avLst/>
            </a:prstTxWarp>
            <a:spAutoFit/>
          </a:bodyPr>
          <a:lstStyle/>
          <a:p>
            <a:pPr>
              <a:lnSpc>
                <a:spcPct val="140000"/>
              </a:lnSpc>
              <a:buClr>
                <a:srgbClr val="777777"/>
              </a:buClr>
              <a:buSzPct val="60000"/>
              <a:defRPr/>
            </a:pP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kern="0" dirty="0" smtClean="0">
                <a:solidFill>
                  <a:srgbClr val="000000"/>
                </a:solidFill>
                <a:latin typeface="微软雅黑" pitchFamily="34" charset="-122"/>
                <a:ea typeface="微软雅黑" pitchFamily="34" charset="-122"/>
                <a:cs typeface="Courier New" pitchFamily="49" charset="0"/>
              </a:rPr>
              <a:t>说明</a:t>
            </a: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dirty="0" smtClean="0">
                <a:latin typeface="微软雅黑" pitchFamily="34" charset="-122"/>
                <a:ea typeface="微软雅黑" pitchFamily="34" charset="-122"/>
              </a:rPr>
              <a:t>系统中应该尽量避免使用</a:t>
            </a:r>
            <a:r>
              <a:rPr lang="en-US" altLang="zh-CN" sz="1600" dirty="0" smtClean="0">
                <a:latin typeface="微软雅黑" pitchFamily="34" charset="-122"/>
                <a:ea typeface="微软雅黑" pitchFamily="34" charset="-122"/>
              </a:rPr>
              <a:t>Runtime.exec()</a:t>
            </a:r>
            <a:r>
              <a:rPr lang="zh-CN" altLang="en-US" sz="1600" dirty="0" smtClean="0">
                <a:latin typeface="微软雅黑" pitchFamily="34" charset="-122"/>
                <a:ea typeface="微软雅黑" pitchFamily="34" charset="-122"/>
              </a:rPr>
              <a:t>，若涉及到一些</a:t>
            </a:r>
            <a:r>
              <a:rPr lang="en-US" altLang="zh-CN" sz="1600" dirty="0" smtClean="0">
                <a:latin typeface="微软雅黑" pitchFamily="34" charset="-122"/>
                <a:ea typeface="微软雅黑" pitchFamily="34" charset="-122"/>
              </a:rPr>
              <a:t>JDK</a:t>
            </a:r>
            <a:r>
              <a:rPr lang="zh-CN" altLang="en-US" sz="1600" dirty="0" smtClean="0">
                <a:latin typeface="微软雅黑" pitchFamily="34" charset="-122"/>
                <a:ea typeface="微软雅黑" pitchFamily="34" charset="-122"/>
              </a:rPr>
              <a:t>未提供</a:t>
            </a:r>
            <a:r>
              <a:rPr lang="en-US" altLang="zh-CN" sz="1600" dirty="0" smtClean="0">
                <a:latin typeface="微软雅黑" pitchFamily="34" charset="-122"/>
                <a:ea typeface="微软雅黑" pitchFamily="34" charset="-122"/>
              </a:rPr>
              <a:t>API</a:t>
            </a:r>
            <a:r>
              <a:rPr lang="zh-CN" altLang="en-US" sz="1600" dirty="0" smtClean="0">
                <a:latin typeface="微软雅黑" pitchFamily="34" charset="-122"/>
                <a:ea typeface="微软雅黑" pitchFamily="34" charset="-122"/>
              </a:rPr>
              <a:t>的平台强相关的特性（如</a:t>
            </a:r>
            <a:r>
              <a:rPr lang="en-US" altLang="zh-CN" sz="1600" dirty="0" smtClean="0">
                <a:latin typeface="微软雅黑" pitchFamily="34" charset="-122"/>
                <a:ea typeface="微软雅黑" pitchFamily="34" charset="-122"/>
              </a:rPr>
              <a:t>windows</a:t>
            </a:r>
            <a:r>
              <a:rPr lang="zh-CN" altLang="en-US" sz="1600" dirty="0" smtClean="0">
                <a:latin typeface="微软雅黑" pitchFamily="34" charset="-122"/>
                <a:ea typeface="微软雅黑" pitchFamily="34" charset="-122"/>
              </a:rPr>
              <a:t>注册表访问），可优先考虑使用本地方法调用实现。</a:t>
            </a:r>
          </a:p>
        </p:txBody>
      </p:sp>
      <p:sp>
        <p:nvSpPr>
          <p:cNvPr id="6" name="矩形标注 5"/>
          <p:cNvSpPr/>
          <p:nvPr/>
        </p:nvSpPr>
        <p:spPr bwMode="auto">
          <a:xfrm>
            <a:off x="730467" y="2403272"/>
            <a:ext cx="2401841" cy="974928"/>
          </a:xfrm>
          <a:prstGeom prst="wedgeRectCallout">
            <a:avLst>
              <a:gd name="adj1" fmla="val 101163"/>
              <a:gd name="adj2" fmla="val 52256"/>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pPr defTabSz="877888" eaLnBrk="0" hangingPunct="0"/>
            <a:r>
              <a:rPr lang="zh-CN" altLang="en-US" sz="1400" dirty="0" smtClean="0">
                <a:latin typeface="微软雅黑" pitchFamily="34" charset="-122"/>
                <a:ea typeface="微软雅黑" pitchFamily="34" charset="-122"/>
              </a:rPr>
              <a:t>对于获取目录下文件列表的操作，</a:t>
            </a:r>
            <a:r>
              <a:rPr lang="en-US" altLang="zh-CN" sz="1400" dirty="0" smtClean="0">
                <a:latin typeface="微软雅黑" pitchFamily="34" charset="-122"/>
                <a:ea typeface="微软雅黑" pitchFamily="34" charset="-122"/>
              </a:rPr>
              <a:t>jdk</a:t>
            </a:r>
            <a:r>
              <a:rPr lang="zh-CN" altLang="en-US" sz="1400" dirty="0" smtClean="0">
                <a:latin typeface="微软雅黑" pitchFamily="34" charset="-122"/>
                <a:ea typeface="微软雅黑" pitchFamily="34" charset="-122"/>
              </a:rPr>
              <a:t>中已经提供了</a:t>
            </a:r>
            <a:r>
              <a:rPr lang="en-US" altLang="zh-CN" sz="1400" dirty="0" smtClean="0">
                <a:latin typeface="微软雅黑" pitchFamily="34" charset="-122"/>
                <a:ea typeface="微软雅黑" pitchFamily="34" charset="-122"/>
              </a:rPr>
              <a:t>api</a:t>
            </a:r>
            <a:r>
              <a:rPr lang="zh-CN" altLang="en-US" sz="1400" dirty="0" smtClean="0">
                <a:latin typeface="微软雅黑" pitchFamily="34" charset="-122"/>
                <a:ea typeface="微软雅黑" pitchFamily="34" charset="-122"/>
              </a:rPr>
              <a:t>实现，可避免使用</a:t>
            </a:r>
            <a:r>
              <a:rPr lang="en-US" altLang="zh-CN" sz="1400" dirty="0" smtClean="0">
                <a:latin typeface="微软雅黑" pitchFamily="34" charset="-122"/>
                <a:ea typeface="微软雅黑" pitchFamily="34" charset="-122"/>
              </a:rPr>
              <a:t>Runtime.exec()</a:t>
            </a:r>
            <a:endParaRPr lang="zh-CN" altLang="en-US" sz="1400"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1770" y="223438"/>
            <a:ext cx="8066635" cy="438553"/>
          </a:xfrm>
        </p:spPr>
        <p:txBody>
          <a:bodyPr lIns="68553" tIns="34276" rIns="68553" bIns="34276" anchor="ctr">
            <a:spAutoFit/>
          </a:bodyPr>
          <a:lstStyle/>
          <a:p>
            <a:r>
              <a:rPr lang="zh-CN" altLang="en-US" sz="2400" dirty="0" smtClean="0">
                <a:cs typeface="+mn-cs"/>
              </a:rPr>
              <a:t>正确示例</a:t>
            </a:r>
            <a:r>
              <a:rPr lang="en-US" altLang="zh-CN" sz="2400" dirty="0" smtClean="0">
                <a:cs typeface="+mn-cs"/>
              </a:rPr>
              <a:t>—</a:t>
            </a:r>
            <a:r>
              <a:rPr lang="zh-CN" altLang="en-US" sz="2400" dirty="0" smtClean="0">
                <a:cs typeface="+mn-cs"/>
              </a:rPr>
              <a:t>对外部输入进行校验</a:t>
            </a:r>
          </a:p>
        </p:txBody>
      </p:sp>
      <p:sp>
        <p:nvSpPr>
          <p:cNvPr id="5" name="Rectangle 3"/>
          <p:cNvSpPr txBox="1">
            <a:spLocks noChangeArrowheads="1"/>
          </p:cNvSpPr>
          <p:nvPr/>
        </p:nvSpPr>
        <p:spPr bwMode="auto">
          <a:xfrm>
            <a:off x="373672" y="857417"/>
            <a:ext cx="8352035" cy="770342"/>
          </a:xfrm>
          <a:prstGeom prst="rect">
            <a:avLst/>
          </a:prstGeom>
          <a:noFill/>
          <a:ln w="9525">
            <a:noFill/>
            <a:miter lim="800000"/>
            <a:headEnd/>
            <a:tailEnd/>
          </a:ln>
        </p:spPr>
        <p:txBody>
          <a:bodyPr vert="horz" wrap="square" lIns="80142" tIns="40070" rIns="80142" bIns="40070" numCol="1" anchor="t" anchorCtr="0" compatLnSpc="1">
            <a:prstTxWarp prst="textNoShape">
              <a:avLst/>
            </a:prstTxWarp>
            <a:spAutoFit/>
          </a:bodyPr>
          <a:lstStyle/>
          <a:p>
            <a:pPr>
              <a:lnSpc>
                <a:spcPct val="140000"/>
              </a:lnSpc>
              <a:buClr>
                <a:srgbClr val="777777"/>
              </a:buClr>
              <a:buSzPct val="60000"/>
              <a:defRPr/>
            </a:pP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kern="0" dirty="0" smtClean="0">
                <a:solidFill>
                  <a:srgbClr val="000000"/>
                </a:solidFill>
                <a:latin typeface="微软雅黑" pitchFamily="34" charset="-122"/>
                <a:ea typeface="微软雅黑" pitchFamily="34" charset="-122"/>
                <a:cs typeface="Courier New" pitchFamily="49" charset="0"/>
              </a:rPr>
              <a:t>说明</a:t>
            </a: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dirty="0" smtClean="0">
                <a:latin typeface="微软雅黑" pitchFamily="34" charset="-122"/>
                <a:ea typeface="微软雅黑" pitchFamily="34" charset="-122"/>
              </a:rPr>
              <a:t>对外部输入做校验和限制，防止其中包含一些命令分隔符或者重定向符（“</a:t>
            </a:r>
            <a:r>
              <a:rPr lang="en-US" altLang="zh-CN" sz="1600" dirty="0" smtClean="0">
                <a:latin typeface="微软雅黑" pitchFamily="34" charset="-122"/>
                <a:ea typeface="微软雅黑" pitchFamily="34" charset="-122"/>
              </a:rPr>
              <a:t>&amp;&amp;”</a:t>
            </a:r>
            <a:r>
              <a:rPr lang="zh-CN" altLang="en-US" sz="1600" dirty="0" smtClean="0">
                <a:latin typeface="微软雅黑" pitchFamily="34" charset="-122"/>
                <a:ea typeface="微软雅黑" pitchFamily="34" charset="-122"/>
              </a:rPr>
              <a:t>、“</a:t>
            </a:r>
            <a:r>
              <a:rPr lang="en-US" altLang="zh-CN" sz="1600" dirty="0" smtClean="0">
                <a:latin typeface="微软雅黑" pitchFamily="34" charset="-122"/>
                <a:ea typeface="微软雅黑" pitchFamily="34" charset="-122"/>
              </a:rPr>
              <a:t>&amp;”</a:t>
            </a:r>
            <a:r>
              <a:rPr lang="zh-CN" altLang="en-US" sz="1600" dirty="0" smtClean="0">
                <a:latin typeface="微软雅黑" pitchFamily="34" charset="-122"/>
                <a:ea typeface="微软雅黑" pitchFamily="34" charset="-122"/>
              </a:rPr>
              <a:t>、“</a:t>
            </a: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a:t>
            </a: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），用于连续执行多个命令或者重定向输入输出</a:t>
            </a:r>
          </a:p>
        </p:txBody>
      </p:sp>
      <p:sp>
        <p:nvSpPr>
          <p:cNvPr id="6" name="矩形标注 5"/>
          <p:cNvSpPr/>
          <p:nvPr/>
        </p:nvSpPr>
        <p:spPr bwMode="auto">
          <a:xfrm>
            <a:off x="616167" y="2276272"/>
            <a:ext cx="1954367" cy="496111"/>
          </a:xfrm>
          <a:prstGeom prst="wedgeRectCallout">
            <a:avLst>
              <a:gd name="adj1" fmla="val 108931"/>
              <a:gd name="adj2" fmla="val -26576"/>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pPr defTabSz="877888" eaLnBrk="0" hangingPunct="0"/>
            <a:r>
              <a:rPr lang="zh-CN" altLang="en-US" sz="1400" dirty="0" smtClean="0">
                <a:latin typeface="微软雅黑" pitchFamily="34" charset="-122"/>
                <a:ea typeface="微软雅黑" pitchFamily="34" charset="-122"/>
              </a:rPr>
              <a:t>使用正则表达式对输入范围做限制</a:t>
            </a:r>
          </a:p>
        </p:txBody>
      </p:sp>
      <p:sp>
        <p:nvSpPr>
          <p:cNvPr id="8" name="Rectangle 1"/>
          <p:cNvSpPr>
            <a:spLocks noChangeArrowheads="1"/>
          </p:cNvSpPr>
          <p:nvPr/>
        </p:nvSpPr>
        <p:spPr bwMode="auto">
          <a:xfrm>
            <a:off x="3581400" y="1876378"/>
            <a:ext cx="5057775" cy="1603422"/>
          </a:xfrm>
          <a:prstGeom prst="rect">
            <a:avLst/>
          </a:prstGeom>
          <a:solidFill>
            <a:srgbClr val="D9D9D9"/>
          </a:solidFill>
          <a:ln w="9525">
            <a:noFill/>
            <a:miter lim="800000"/>
            <a:headEnd/>
            <a:tailEnd/>
          </a:ln>
          <a:effectLst/>
        </p:spPr>
        <p:txBody>
          <a:bodyPr vert="horz" wrap="square" lIns="91440" tIns="45720" rIns="91440" bIns="45720" numCol="1" anchor="ctr" anchorCtr="0" compatLnSpc="1">
            <a:prstTxWarp prst="textNoShape">
              <a:avLst/>
            </a:prstTxWarp>
            <a:noAutofit/>
          </a:bodyPr>
          <a:lstStyle/>
          <a:p>
            <a:r>
              <a:rPr lang="en-US" altLang="zh-CN" sz="1400" dirty="0" smtClean="0">
                <a:solidFill>
                  <a:srgbClr val="3F7F5F"/>
                </a:solidFill>
                <a:latin typeface="微软雅黑" pitchFamily="34" charset="-122"/>
                <a:ea typeface="微软雅黑" pitchFamily="34" charset="-122"/>
                <a:cs typeface="Courier New" pitchFamily="49" charset="0"/>
              </a:rPr>
              <a:t>//</a:t>
            </a:r>
            <a:r>
              <a:rPr lang="zh-CN" altLang="en-US" sz="1400" dirty="0" smtClean="0">
                <a:solidFill>
                  <a:srgbClr val="3F7F5F"/>
                </a:solidFill>
                <a:latin typeface="微软雅黑" pitchFamily="34" charset="-122"/>
                <a:ea typeface="微软雅黑" pitchFamily="34" charset="-122"/>
                <a:cs typeface="Courier New" pitchFamily="49" charset="0"/>
              </a:rPr>
              <a:t>示例代码</a:t>
            </a:r>
            <a:endParaRPr lang="en-US" altLang="zh-CN" sz="1400" b="1" dirty="0" smtClean="0">
              <a:solidFill>
                <a:srgbClr val="7F0055"/>
              </a:solidFill>
              <a:latin typeface="微软雅黑" pitchFamily="34" charset="-122"/>
              <a:ea typeface="微软雅黑" pitchFamily="34" charset="-122"/>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3F7F5F"/>
                </a:solidFill>
                <a:effectLst/>
                <a:latin typeface="微软雅黑" pitchFamily="34" charset="-122"/>
                <a:ea typeface="微软雅黑" pitchFamily="34" charset="-122"/>
                <a:cs typeface="Courier New" pitchFamily="49" charset="0"/>
              </a:rPr>
              <a:t>// . ..</a:t>
            </a:r>
            <a:endPar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if</a:t>
            </a:r>
            <a:r>
              <a:rPr kumimoji="0" lang="en-US" altLang="zh-CN" sz="14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4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r>
              <a:rPr kumimoji="0" lang="en-US" altLang="zh-CN" sz="1400" b="1" i="0" u="none" strike="noStrike" cap="none" normalizeH="0" baseline="0" dirty="0" err="1" smtClean="0">
                <a:ln>
                  <a:noFill/>
                </a:ln>
                <a:solidFill>
                  <a:srgbClr val="000000"/>
                </a:solidFill>
                <a:effectLst/>
                <a:latin typeface="微软雅黑" pitchFamily="34" charset="-122"/>
                <a:ea typeface="微软雅黑" pitchFamily="34" charset="-122"/>
                <a:cs typeface="Courier New" pitchFamily="49" charset="0"/>
              </a:rPr>
              <a:t>Pattern.matches</a:t>
            </a:r>
            <a:r>
              <a:rPr kumimoji="0" lang="en-US" altLang="zh-CN" sz="14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r>
              <a:rPr kumimoji="0" lang="en-US" altLang="zh-CN" sz="1400" b="1" i="0" u="none" strike="noStrike" cap="none" normalizeH="0" baseline="0" dirty="0" smtClean="0">
                <a:ln>
                  <a:noFill/>
                </a:ln>
                <a:solidFill>
                  <a:srgbClr val="2A00FF"/>
                </a:solidFill>
                <a:effectLst/>
                <a:latin typeface="微软雅黑" pitchFamily="34" charset="-122"/>
                <a:ea typeface="微软雅黑" pitchFamily="34" charset="-122"/>
                <a:cs typeface="Courier New" pitchFamily="49" charset="0"/>
              </a:rPr>
              <a:t>"[0-9A-Za-z@.]+"</a:t>
            </a:r>
            <a:r>
              <a:rPr kumimoji="0" lang="en-US" altLang="zh-CN" sz="14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dir</a:t>
            </a:r>
            <a:r>
              <a:rPr kumimoji="0" lang="en-US" altLang="zh-CN" sz="14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400" b="0" i="0" u="none" strike="noStrike" cap="none" normalizeH="0" baseline="0" dirty="0" smtClean="0">
                <a:ln>
                  <a:noFill/>
                </a:ln>
                <a:solidFill>
                  <a:srgbClr val="3F7F5F"/>
                </a:solidFill>
                <a:effectLst/>
                <a:latin typeface="微软雅黑" pitchFamily="34" charset="-122"/>
                <a:ea typeface="微软雅黑" pitchFamily="34" charset="-122"/>
                <a:cs typeface="Courier New" pitchFamily="49" charset="0"/>
              </a:rPr>
              <a:t>// Handle error</a:t>
            </a:r>
            <a:endPar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400" b="0" i="0" u="none" strike="noStrike" cap="none" normalizeH="0" baseline="0" dirty="0" smtClean="0">
              <a:ln>
                <a:noFill/>
              </a:ln>
              <a:solidFill>
                <a:srgbClr val="3F7F5F"/>
              </a:solidFill>
              <a:effectLst/>
              <a:latin typeface="微软雅黑" pitchFamily="34" charset="-122"/>
              <a:ea typeface="微软雅黑" pitchFamily="34" charset="-122"/>
              <a:cs typeface="Courier New"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3F7F5F"/>
                </a:solidFill>
                <a:effectLst/>
                <a:latin typeface="微软雅黑" pitchFamily="34" charset="-122"/>
                <a:ea typeface="微软雅黑" pitchFamily="34" charset="-122"/>
                <a:cs typeface="Courier New" pitchFamily="49" charset="0"/>
              </a:rPr>
              <a:t>// ...</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rPr>
              <a:t> </a:t>
            </a:r>
          </a:p>
        </p:txBody>
      </p:sp>
      <p:sp>
        <p:nvSpPr>
          <p:cNvPr id="9" name="矩形 8"/>
          <p:cNvSpPr/>
          <p:nvPr/>
        </p:nvSpPr>
        <p:spPr>
          <a:xfrm>
            <a:off x="505270" y="3849990"/>
            <a:ext cx="7632700" cy="382544"/>
          </a:xfrm>
          <a:prstGeom prst="rect">
            <a:avLst/>
          </a:prstGeom>
          <a:noFill/>
          <a:ln w="9525">
            <a:noFill/>
            <a:miter lim="800000"/>
            <a:headEnd/>
            <a:tailEnd/>
          </a:ln>
        </p:spPr>
        <p:txBody>
          <a:bodyPr vert="horz" wrap="square" lIns="80142" tIns="40070" rIns="80142" bIns="40070" numCol="1" anchor="t" anchorCtr="0" compatLnSpc="1">
            <a:prstTxWarp prst="textNoShape">
              <a:avLst/>
            </a:prstTxWarp>
            <a:spAutoFit/>
          </a:bodyPr>
          <a:lstStyle/>
          <a:p>
            <a:pPr>
              <a:lnSpc>
                <a:spcPct val="140000"/>
              </a:lnSpc>
              <a:buClr>
                <a:srgbClr val="777777"/>
              </a:buClr>
              <a:buSzPct val="60000"/>
              <a:defRPr/>
            </a:pPr>
            <a:r>
              <a:rPr lang="zh-CN" altLang="en-US" sz="1400" kern="0" dirty="0" smtClean="0">
                <a:solidFill>
                  <a:srgbClr val="FF0000"/>
                </a:solidFill>
                <a:latin typeface="微软雅黑" pitchFamily="34" charset="-122"/>
                <a:ea typeface="微软雅黑" pitchFamily="34" charset="-122"/>
                <a:cs typeface="Courier New" pitchFamily="49" charset="0"/>
              </a:rPr>
              <a:t>备注</a:t>
            </a:r>
            <a:r>
              <a:rPr lang="en-US" altLang="zh-CN" sz="1400" kern="0" dirty="0" smtClean="0">
                <a:solidFill>
                  <a:srgbClr val="FF0000"/>
                </a:solidFill>
                <a:latin typeface="微软雅黑" pitchFamily="34" charset="-122"/>
                <a:ea typeface="微软雅黑" pitchFamily="34" charset="-122"/>
                <a:cs typeface="Courier New" pitchFamily="49" charset="0"/>
              </a:rPr>
              <a:t>: </a:t>
            </a:r>
            <a:r>
              <a:rPr lang="zh-CN" altLang="en-US" sz="1400" dirty="0" smtClean="0">
                <a:solidFill>
                  <a:srgbClr val="FF0000"/>
                </a:solidFill>
                <a:latin typeface="微软雅黑" pitchFamily="34" charset="-122"/>
                <a:ea typeface="微软雅黑" pitchFamily="34" charset="-122"/>
              </a:rPr>
              <a:t>由于调用的命令解释器跟</a:t>
            </a:r>
            <a:r>
              <a:rPr lang="en-US" altLang="zh-CN" sz="1400" dirty="0" smtClean="0">
                <a:solidFill>
                  <a:srgbClr val="FF0000"/>
                </a:solidFill>
                <a:latin typeface="微软雅黑" pitchFamily="34" charset="-122"/>
                <a:ea typeface="微软雅黑" pitchFamily="34" charset="-122"/>
              </a:rPr>
              <a:t>OS</a:t>
            </a:r>
            <a:r>
              <a:rPr lang="zh-CN" altLang="en-US" sz="1400" dirty="0" smtClean="0">
                <a:solidFill>
                  <a:srgbClr val="FF0000"/>
                </a:solidFill>
                <a:latin typeface="微软雅黑" pitchFamily="34" charset="-122"/>
                <a:ea typeface="微软雅黑" pitchFamily="34" charset="-122"/>
              </a:rPr>
              <a:t>平台相关，因此不同的</a:t>
            </a:r>
            <a:r>
              <a:rPr lang="en-US" altLang="zh-CN" sz="1400" dirty="0" smtClean="0">
                <a:solidFill>
                  <a:srgbClr val="FF0000"/>
                </a:solidFill>
                <a:latin typeface="微软雅黑" pitchFamily="34" charset="-122"/>
                <a:ea typeface="微软雅黑" pitchFamily="34" charset="-122"/>
              </a:rPr>
              <a:t>OS</a:t>
            </a:r>
            <a:r>
              <a:rPr lang="zh-CN" altLang="en-US" sz="1400" dirty="0" smtClean="0">
                <a:solidFill>
                  <a:srgbClr val="FF0000"/>
                </a:solidFill>
                <a:latin typeface="微软雅黑" pitchFamily="34" charset="-122"/>
                <a:ea typeface="微软雅黑" pitchFamily="34" charset="-122"/>
              </a:rPr>
              <a:t>所需的校验模式会不一样</a:t>
            </a:r>
            <a:endParaRPr lang="zh-CN" altLang="en-US" sz="1400" kern="0" dirty="0">
              <a:solidFill>
                <a:srgbClr val="FF0000"/>
              </a:solidFill>
              <a:latin typeface="微软雅黑" pitchFamily="34" charset="-122"/>
              <a:ea typeface="微软雅黑" pitchFamily="34" charset="-122"/>
              <a:cs typeface="Courier New" pitchFamily="49"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12586" y="223438"/>
            <a:ext cx="8066635" cy="438553"/>
          </a:xfrm>
        </p:spPr>
        <p:txBody>
          <a:bodyPr lIns="68553" tIns="34276" rIns="68553" bIns="34276" anchor="ctr">
            <a:spAutoFit/>
          </a:bodyPr>
          <a:lstStyle/>
          <a:p>
            <a:r>
              <a:rPr lang="zh-CN" altLang="en-US" sz="2400" dirty="0" smtClean="0">
                <a:cs typeface="+mn-cs"/>
              </a:rPr>
              <a:t>目录遍历攻击</a:t>
            </a:r>
            <a:endParaRPr lang="zh-CN" altLang="en-US" sz="2400" dirty="0">
              <a:cs typeface="+mn-cs"/>
            </a:endParaRPr>
          </a:p>
        </p:txBody>
      </p:sp>
      <p:sp>
        <p:nvSpPr>
          <p:cNvPr id="5" name="TextBox 4"/>
          <p:cNvSpPr txBox="1"/>
          <p:nvPr/>
        </p:nvSpPr>
        <p:spPr>
          <a:xfrm>
            <a:off x="590348" y="3962021"/>
            <a:ext cx="7632700" cy="46166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nSpc>
                <a:spcPct val="150000"/>
              </a:lnSpc>
            </a:pPr>
            <a:r>
              <a:rPr lang="en-US" altLang="zh-CN" sz="1600" dirty="0" smtClean="0">
                <a:solidFill>
                  <a:schemeClr val="tx1"/>
                </a:solidFill>
                <a:latin typeface="微软雅黑" pitchFamily="34" charset="-122"/>
                <a:ea typeface="微软雅黑" pitchFamily="34" charset="-122"/>
              </a:rPr>
              <a:t>http://test.webarticles.com/show.jsp?view=</a:t>
            </a:r>
            <a:r>
              <a:rPr lang="en-US" altLang="zh-CN" sz="1600" b="1" dirty="0" smtClean="0">
                <a:solidFill>
                  <a:srgbClr val="FF0000"/>
                </a:solidFill>
                <a:latin typeface="微软雅黑" pitchFamily="34" charset="-122"/>
                <a:ea typeface="微软雅黑" pitchFamily="34" charset="-122"/>
              </a:rPr>
              <a:t>../../../../../Windows/system.ini</a:t>
            </a:r>
            <a:endParaRPr lang="zh-CN" altLang="en-US" sz="1600" b="1" dirty="0">
              <a:solidFill>
                <a:srgbClr val="FF0000"/>
              </a:solidFill>
              <a:latin typeface="微软雅黑" pitchFamily="34" charset="-122"/>
              <a:ea typeface="微软雅黑" pitchFamily="34" charset="-122"/>
              <a:hlinkClick r:id="rId3"/>
            </a:endParaRPr>
          </a:p>
        </p:txBody>
      </p:sp>
      <p:sp>
        <p:nvSpPr>
          <p:cNvPr id="6" name="TextBox 5"/>
          <p:cNvSpPr txBox="1"/>
          <p:nvPr/>
        </p:nvSpPr>
        <p:spPr>
          <a:xfrm>
            <a:off x="518193" y="2672503"/>
            <a:ext cx="1064715" cy="338554"/>
          </a:xfrm>
          <a:prstGeom prst="rect">
            <a:avLst/>
          </a:prstGeom>
          <a:noFill/>
        </p:spPr>
        <p:txBody>
          <a:bodyPr wrap="none" rtlCol="0">
            <a:spAutoFit/>
          </a:bodyPr>
          <a:lstStyle/>
          <a:p>
            <a:r>
              <a:rPr lang="zh-CN" altLang="en-US" sz="1600" b="1" dirty="0" smtClean="0">
                <a:latin typeface="微软雅黑" pitchFamily="34" charset="-122"/>
                <a:ea typeface="微软雅黑" pitchFamily="34" charset="-122"/>
              </a:rPr>
              <a:t>正常请求</a:t>
            </a:r>
            <a:r>
              <a:rPr lang="en-US" altLang="zh-CN" sz="1600" b="1" dirty="0" smtClean="0">
                <a:latin typeface="微软雅黑" pitchFamily="34" charset="-122"/>
                <a:ea typeface="微软雅黑" pitchFamily="34" charset="-122"/>
              </a:rPr>
              <a:t>:</a:t>
            </a:r>
            <a:endParaRPr lang="zh-CN" altLang="en-US" sz="1600" b="1" dirty="0">
              <a:latin typeface="微软雅黑" pitchFamily="34" charset="-122"/>
              <a:ea typeface="微软雅黑" pitchFamily="34" charset="-122"/>
            </a:endParaRPr>
          </a:p>
        </p:txBody>
      </p:sp>
      <p:sp>
        <p:nvSpPr>
          <p:cNvPr id="7" name="TextBox 6"/>
          <p:cNvSpPr txBox="1"/>
          <p:nvPr/>
        </p:nvSpPr>
        <p:spPr>
          <a:xfrm>
            <a:off x="518193" y="3585444"/>
            <a:ext cx="1064715" cy="338554"/>
          </a:xfrm>
          <a:prstGeom prst="rect">
            <a:avLst/>
          </a:prstGeom>
          <a:noFill/>
        </p:spPr>
        <p:txBody>
          <a:bodyPr wrap="none" rtlCol="0">
            <a:spAutoFit/>
          </a:bodyPr>
          <a:lstStyle/>
          <a:p>
            <a:r>
              <a:rPr lang="zh-CN" altLang="en-US" sz="1600" b="1" dirty="0" smtClean="0">
                <a:latin typeface="微软雅黑" pitchFamily="34" charset="-122"/>
                <a:ea typeface="微软雅黑" pitchFamily="34" charset="-122"/>
              </a:rPr>
              <a:t>恶意请求</a:t>
            </a:r>
            <a:r>
              <a:rPr lang="en-US" altLang="zh-CN" sz="1600" b="1" dirty="0" smtClean="0">
                <a:latin typeface="微软雅黑" pitchFamily="34" charset="-122"/>
                <a:ea typeface="微软雅黑" pitchFamily="34" charset="-122"/>
              </a:rPr>
              <a:t>:</a:t>
            </a:r>
            <a:endParaRPr lang="zh-CN" altLang="en-US" sz="1600" b="1" dirty="0">
              <a:latin typeface="微软雅黑" pitchFamily="34" charset="-122"/>
              <a:ea typeface="微软雅黑" pitchFamily="34" charset="-122"/>
            </a:endParaRPr>
          </a:p>
        </p:txBody>
      </p:sp>
      <p:sp>
        <p:nvSpPr>
          <p:cNvPr id="8" name="内容占位符 2"/>
          <p:cNvSpPr txBox="1">
            <a:spLocks/>
          </p:cNvSpPr>
          <p:nvPr/>
        </p:nvSpPr>
        <p:spPr bwMode="auto">
          <a:xfrm>
            <a:off x="503237" y="925513"/>
            <a:ext cx="5118245" cy="1558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spAutoFit/>
          </a:bodyPr>
          <a:lstStyle/>
          <a:p>
            <a:pPr marL="0" lvl="1" eaLnBrk="0" hangingPunct="0">
              <a:lnSpc>
                <a:spcPct val="120000"/>
              </a:lnSpc>
              <a:buClr>
                <a:srgbClr val="777777"/>
              </a:buClr>
              <a:buSzPct val="60000"/>
            </a:pPr>
            <a:r>
              <a:rPr lang="zh-CN" altLang="en-US" sz="1600" b="1" dirty="0" smtClean="0">
                <a:latin typeface="微软雅黑" pitchFamily="34" charset="-122"/>
                <a:ea typeface="微软雅黑" pitchFamily="34" charset="-122"/>
              </a:rPr>
              <a:t>目录遍历攻击：</a:t>
            </a:r>
            <a:r>
              <a:rPr lang="zh-CN" altLang="en-US" sz="1600" dirty="0" smtClean="0">
                <a:latin typeface="微软雅黑" pitchFamily="34" charset="-122"/>
                <a:ea typeface="微软雅黑" pitchFamily="34" charset="-122"/>
              </a:rPr>
              <a:t>由于应用程序未对外部输入的文件名或路径做有效地验证与清理，攻击者通过输入包含“上一层目录”符号</a:t>
            </a: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如</a:t>
            </a:r>
            <a:r>
              <a:rPr lang="en-US" altLang="zh-CN" sz="1600" dirty="0" smtClean="0">
                <a:latin typeface="微软雅黑" pitchFamily="34" charset="-122"/>
                <a:ea typeface="微软雅黑" pitchFamily="34" charset="-122"/>
              </a:rPr>
              <a:t>Windows</a:t>
            </a:r>
            <a:r>
              <a:rPr lang="zh-CN" altLang="en-US" sz="1600" dirty="0" smtClean="0">
                <a:latin typeface="微软雅黑" pitchFamily="34" charset="-122"/>
                <a:ea typeface="微软雅黑" pitchFamily="34" charset="-122"/>
              </a:rPr>
              <a:t>中的“</a:t>
            </a: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”与</a:t>
            </a:r>
            <a:r>
              <a:rPr lang="en-US" altLang="zh-CN" sz="1600" dirty="0" smtClean="0">
                <a:latin typeface="微软雅黑" pitchFamily="34" charset="-122"/>
                <a:ea typeface="微软雅黑" pitchFamily="34" charset="-122"/>
              </a:rPr>
              <a:t>Unix</a:t>
            </a:r>
            <a:r>
              <a:rPr lang="zh-CN" altLang="en-US" sz="1600" dirty="0" smtClean="0">
                <a:latin typeface="微软雅黑" pitchFamily="34" charset="-122"/>
                <a:ea typeface="微软雅黑" pitchFamily="34" charset="-122"/>
              </a:rPr>
              <a:t>中的“</a:t>
            </a: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a:t>
            </a: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的文件路径，导航访问到服务器上的受限目录与文件。</a:t>
            </a:r>
            <a:endParaRPr lang="en-US" altLang="zh-CN" sz="1600" dirty="0" smtClean="0">
              <a:latin typeface="微软雅黑" pitchFamily="34" charset="-122"/>
              <a:ea typeface="微软雅黑" pitchFamily="34" charset="-122"/>
            </a:endParaRPr>
          </a:p>
        </p:txBody>
      </p:sp>
      <p:sp>
        <p:nvSpPr>
          <p:cNvPr id="10" name="TextBox 9"/>
          <p:cNvSpPr txBox="1"/>
          <p:nvPr/>
        </p:nvSpPr>
        <p:spPr>
          <a:xfrm>
            <a:off x="590274" y="3011057"/>
            <a:ext cx="7632700" cy="46166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nSpc>
                <a:spcPct val="150000"/>
              </a:lnSpc>
            </a:pPr>
            <a:r>
              <a:rPr lang="en-US" altLang="zh-CN" sz="1600" dirty="0" smtClean="0">
                <a:solidFill>
                  <a:schemeClr val="tx1"/>
                </a:solidFill>
                <a:latin typeface="微软雅黑" pitchFamily="34" charset="-122"/>
                <a:ea typeface="微软雅黑" pitchFamily="34" charset="-122"/>
              </a:rPr>
              <a:t>http://test.webarticles.com/show.jsp?view=oldarchive.html</a:t>
            </a:r>
            <a:endParaRPr lang="zh-CN" altLang="en-US" sz="1600" dirty="0" smtClean="0">
              <a:solidFill>
                <a:schemeClr val="tx1"/>
              </a:solidFill>
              <a:latin typeface="微软雅黑" pitchFamily="34" charset="-122"/>
              <a:ea typeface="微软雅黑" pitchFamily="34" charset="-122"/>
              <a:hlinkClick r:id="rId3"/>
            </a:endParaRPr>
          </a:p>
        </p:txBody>
      </p:sp>
      <p:pic>
        <p:nvPicPr>
          <p:cNvPr id="632835" name="Picture 3"/>
          <p:cNvPicPr>
            <a:picLocks noChangeAspect="1" noChangeArrowheads="1"/>
          </p:cNvPicPr>
          <p:nvPr/>
        </p:nvPicPr>
        <p:blipFill>
          <a:blip r:embed="rId4" cstate="print"/>
          <a:srcRect/>
          <a:stretch>
            <a:fillRect/>
          </a:stretch>
        </p:blipFill>
        <p:spPr bwMode="auto">
          <a:xfrm>
            <a:off x="5755544" y="925513"/>
            <a:ext cx="2883631" cy="183570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632835"/>
                                        </p:tgtEl>
                                        <p:attrNameLst>
                                          <p:attrName>style.visibility</p:attrName>
                                        </p:attrNameLst>
                                      </p:cBhvr>
                                      <p:to>
                                        <p:strVal val="visible"/>
                                      </p:to>
                                    </p:set>
                                    <p:animEffect transition="in" filter="blinds(horizontal)">
                                      <p:cBhvr>
                                        <p:cTn id="10" dur="500"/>
                                        <p:tgtEl>
                                          <p:spTgt spid="63283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linds(horizontal)">
                                      <p:cBhvr>
                                        <p:cTn id="23" dur="500"/>
                                        <p:tgtEl>
                                          <p:spTgt spid="5"/>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linds(horizontal)">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2314" y="213710"/>
            <a:ext cx="8066635" cy="438553"/>
          </a:xfrm>
        </p:spPr>
        <p:txBody>
          <a:bodyPr lIns="68553" tIns="34276" rIns="68553" bIns="34276" anchor="ctr">
            <a:spAutoFit/>
          </a:bodyPr>
          <a:lstStyle/>
          <a:p>
            <a:r>
              <a:rPr lang="zh-CN" altLang="en-US" sz="2400" dirty="0" smtClean="0">
                <a:cs typeface="+mn-cs"/>
              </a:rPr>
              <a:t>目录遍历攻击的危害</a:t>
            </a:r>
            <a:endParaRPr lang="zh-CN" altLang="en-US" sz="2400" dirty="0">
              <a:cs typeface="+mn-cs"/>
            </a:endParaRPr>
          </a:p>
        </p:txBody>
      </p:sp>
      <p:sp>
        <p:nvSpPr>
          <p:cNvPr id="7" name="矩形 6"/>
          <p:cNvSpPr/>
          <p:nvPr/>
        </p:nvSpPr>
        <p:spPr>
          <a:xfrm>
            <a:off x="454092" y="869891"/>
            <a:ext cx="7632700" cy="683264"/>
          </a:xfrm>
          <a:prstGeom prst="rect">
            <a:avLst/>
          </a:prstGeom>
        </p:spPr>
        <p:txBody>
          <a:bodyPr wrap="square">
            <a:spAutoFit/>
          </a:bodyPr>
          <a:lstStyle/>
          <a:p>
            <a:pPr marL="174625" lvl="1" indent="-174625" eaLnBrk="0" hangingPunct="0">
              <a:lnSpc>
                <a:spcPct val="120000"/>
              </a:lnSpc>
              <a:buClr>
                <a:srgbClr val="777777"/>
              </a:buClr>
              <a:buSzPct val="60000"/>
              <a:buFont typeface="Wingdings" pitchFamily="2" charset="2"/>
              <a:buChar char="l"/>
            </a:pPr>
            <a:r>
              <a:rPr lang="zh-CN" altLang="en-US" sz="1600" dirty="0" smtClean="0">
                <a:latin typeface="微软雅黑" pitchFamily="34" charset="-122"/>
                <a:ea typeface="微软雅黑" pitchFamily="34" charset="-122"/>
              </a:rPr>
              <a:t>攻击者可以访问受限目录和文件</a:t>
            </a:r>
            <a:endParaRPr lang="en-US" altLang="zh-CN" sz="1600" dirty="0" smtClean="0">
              <a:latin typeface="微软雅黑" pitchFamily="34" charset="-122"/>
              <a:ea typeface="微软雅黑" pitchFamily="34" charset="-122"/>
            </a:endParaRPr>
          </a:p>
          <a:p>
            <a:pPr marL="174625" lvl="1" indent="-174625" eaLnBrk="0" hangingPunct="0">
              <a:lnSpc>
                <a:spcPct val="120000"/>
              </a:lnSpc>
              <a:buClr>
                <a:srgbClr val="777777"/>
              </a:buClr>
              <a:buSzPct val="60000"/>
              <a:buFont typeface="Wingdings" pitchFamily="2" charset="2"/>
              <a:buChar char="l"/>
            </a:pPr>
            <a:r>
              <a:rPr lang="zh-CN" altLang="en-US" sz="1600" dirty="0" smtClean="0">
                <a:latin typeface="微软雅黑" pitchFamily="34" charset="-122"/>
                <a:ea typeface="微软雅黑" pitchFamily="34" charset="-122"/>
              </a:rPr>
              <a:t>攻击者可以执行恶意的命令或程序</a:t>
            </a:r>
            <a:endParaRPr lang="en-US" altLang="zh-CN" sz="1600" dirty="0" smtClean="0">
              <a:latin typeface="微软雅黑" pitchFamily="34" charset="-122"/>
              <a:ea typeface="微软雅黑" pitchFamily="34" charset="-122"/>
            </a:endParaRPr>
          </a:p>
        </p:txBody>
      </p:sp>
      <p:pic>
        <p:nvPicPr>
          <p:cNvPr id="631812" name="Picture 4" descr="http://www.wooyun.org/upload/201210/2518015195e28cc0b09e0487d094788ad8863d2e.jpg">
            <a:hlinkClick r:id="rId3"/>
          </p:cNvPr>
          <p:cNvPicPr>
            <a:picLocks noChangeAspect="1" noChangeArrowheads="1"/>
          </p:cNvPicPr>
          <p:nvPr/>
        </p:nvPicPr>
        <p:blipFill>
          <a:blip r:embed="rId4" cstate="print"/>
          <a:srcRect/>
          <a:stretch>
            <a:fillRect/>
          </a:stretch>
        </p:blipFill>
        <p:spPr bwMode="auto">
          <a:xfrm>
            <a:off x="503238" y="1570547"/>
            <a:ext cx="3751626" cy="2029570"/>
          </a:xfrm>
          <a:prstGeom prst="rect">
            <a:avLst/>
          </a:prstGeom>
          <a:noFill/>
        </p:spPr>
      </p:pic>
      <p:pic>
        <p:nvPicPr>
          <p:cNvPr id="631815" name="Picture 7"/>
          <p:cNvPicPr>
            <a:picLocks noChangeAspect="1" noChangeArrowheads="1"/>
          </p:cNvPicPr>
          <p:nvPr/>
        </p:nvPicPr>
        <p:blipFill>
          <a:blip r:embed="rId5" cstate="print"/>
          <a:srcRect/>
          <a:stretch>
            <a:fillRect/>
          </a:stretch>
        </p:blipFill>
        <p:spPr bwMode="auto">
          <a:xfrm>
            <a:off x="4474724" y="3054826"/>
            <a:ext cx="4204661" cy="1487012"/>
          </a:xfrm>
          <a:prstGeom prst="rect">
            <a:avLst/>
          </a:prstGeom>
          <a:noFill/>
          <a:ln w="9525">
            <a:noFill/>
            <a:miter lim="800000"/>
            <a:headEnd/>
            <a:tailEnd/>
          </a:ln>
        </p:spPr>
      </p:pic>
      <p:sp>
        <p:nvSpPr>
          <p:cNvPr id="10" name="云形标注 9"/>
          <p:cNvSpPr/>
          <p:nvPr/>
        </p:nvSpPr>
        <p:spPr bwMode="auto">
          <a:xfrm>
            <a:off x="4819068" y="1513912"/>
            <a:ext cx="1937332" cy="835587"/>
          </a:xfrm>
          <a:prstGeom prst="cloudCallout">
            <a:avLst>
              <a:gd name="adj1" fmla="val -91496"/>
              <a:gd name="adj2" fmla="val -14305"/>
            </a:avLst>
          </a:prstGeom>
          <a:solidFill>
            <a:schemeClr val="accent1">
              <a:lumMod val="20000"/>
              <a:lumOff val="80000"/>
            </a:schemeClr>
          </a:solid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buClr>
                <a:srgbClr val="CC9900"/>
              </a:buClr>
            </a:pPr>
            <a:r>
              <a:rPr lang="zh-CN" altLang="en-US" sz="1200" dirty="0" smtClean="0">
                <a:latin typeface="微软雅黑" pitchFamily="34" charset="-122"/>
                <a:ea typeface="微软雅黑" pitchFamily="34" charset="-122"/>
              </a:rPr>
              <a:t>通过目录遍历查看</a:t>
            </a:r>
            <a:r>
              <a:rPr lang="en-US" altLang="zh-CN" sz="1200" dirty="0" smtClean="0">
                <a:latin typeface="微软雅黑" pitchFamily="34" charset="-122"/>
                <a:ea typeface="微软雅黑" pitchFamily="34" charset="-122"/>
              </a:rPr>
              <a:t>/etc/passwd</a:t>
            </a:r>
            <a:r>
              <a:rPr lang="zh-CN" altLang="en-US" sz="1200" dirty="0" smtClean="0">
                <a:latin typeface="微软雅黑" pitchFamily="34" charset="-122"/>
                <a:ea typeface="微软雅黑" pitchFamily="34" charset="-122"/>
              </a:rPr>
              <a:t>文件</a:t>
            </a:r>
          </a:p>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2" name="云形标注 11"/>
          <p:cNvSpPr/>
          <p:nvPr/>
        </p:nvSpPr>
        <p:spPr bwMode="auto">
          <a:xfrm>
            <a:off x="2691577" y="3600117"/>
            <a:ext cx="1563287" cy="786073"/>
          </a:xfrm>
          <a:prstGeom prst="cloudCallout">
            <a:avLst>
              <a:gd name="adj1" fmla="val 65528"/>
              <a:gd name="adj2" fmla="val -40776"/>
            </a:avLst>
          </a:prstGeom>
          <a:solidFill>
            <a:schemeClr val="accent1">
              <a:lumMod val="20000"/>
              <a:lumOff val="80000"/>
            </a:schemeClr>
          </a:solid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buClr>
                <a:srgbClr val="CC9900"/>
              </a:buClr>
            </a:pPr>
            <a:r>
              <a:rPr lang="zh-CN" altLang="en-US" sz="1200" dirty="0" smtClean="0">
                <a:latin typeface="微软雅黑" pitchFamily="34" charset="-122"/>
                <a:ea typeface="微软雅黑" pitchFamily="34" charset="-122"/>
              </a:rPr>
              <a:t>通过目录遍历执行系统命令</a:t>
            </a:r>
          </a:p>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31812"/>
                                        </p:tgtEl>
                                        <p:attrNameLst>
                                          <p:attrName>style.visibility</p:attrName>
                                        </p:attrNameLst>
                                      </p:cBhvr>
                                      <p:to>
                                        <p:strVal val="visible"/>
                                      </p:to>
                                    </p:set>
                                    <p:animEffect transition="in" filter="blinds(horizontal)">
                                      <p:cBhvr>
                                        <p:cTn id="7" dur="500"/>
                                        <p:tgtEl>
                                          <p:spTgt spid="6318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631815"/>
                                        </p:tgtEl>
                                        <p:attrNameLst>
                                          <p:attrName>style.visibility</p:attrName>
                                        </p:attrNameLst>
                                      </p:cBhvr>
                                      <p:to>
                                        <p:strVal val="visible"/>
                                      </p:to>
                                    </p:set>
                                    <p:animEffect transition="in" filter="blinds(horizontal)">
                                      <p:cBhvr>
                                        <p:cTn id="15" dur="500"/>
                                        <p:tgtEl>
                                          <p:spTgt spid="63181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14725" y="227422"/>
            <a:ext cx="8317293" cy="438553"/>
          </a:xfrm>
        </p:spPr>
        <p:txBody>
          <a:bodyPr wrap="square" lIns="68553" tIns="34276" rIns="68553" bIns="34276" anchor="ctr">
            <a:spAutoFit/>
          </a:bodyPr>
          <a:lstStyle/>
          <a:p>
            <a:r>
              <a:rPr lang="zh-CN" altLang="en-US" sz="2400" dirty="0" smtClean="0">
                <a:cs typeface="+mn-cs"/>
              </a:rPr>
              <a:t>业界案例</a:t>
            </a:r>
            <a:r>
              <a:rPr lang="en-US" altLang="zh-CN" sz="2400" dirty="0" smtClean="0">
                <a:cs typeface="+mn-cs"/>
              </a:rPr>
              <a:t>-</a:t>
            </a:r>
            <a:r>
              <a:rPr lang="en-US" altLang="zh-CN" dirty="0" smtClean="0"/>
              <a:t>Apple Mac OS X FTP Server </a:t>
            </a:r>
            <a:r>
              <a:rPr lang="zh-CN" altLang="en-US" dirty="0" smtClean="0"/>
              <a:t>绝对路径遍历漏洞</a:t>
            </a:r>
            <a:endParaRPr lang="zh-CN" altLang="en-US" sz="2400" dirty="0">
              <a:cs typeface="+mn-cs"/>
            </a:endParaRPr>
          </a:p>
        </p:txBody>
      </p:sp>
      <p:pic>
        <p:nvPicPr>
          <p:cNvPr id="174081" name="Picture 1"/>
          <p:cNvPicPr>
            <a:picLocks noChangeAspect="1" noChangeArrowheads="1"/>
          </p:cNvPicPr>
          <p:nvPr/>
        </p:nvPicPr>
        <p:blipFill>
          <a:blip r:embed="rId3" cstate="print"/>
          <a:srcRect/>
          <a:stretch>
            <a:fillRect/>
          </a:stretch>
        </p:blipFill>
        <p:spPr bwMode="auto">
          <a:xfrm>
            <a:off x="575498" y="2642716"/>
            <a:ext cx="7943382" cy="1637882"/>
          </a:xfrm>
          <a:prstGeom prst="rect">
            <a:avLst/>
          </a:prstGeom>
          <a:noFill/>
          <a:ln w="9525">
            <a:noFill/>
            <a:miter lim="800000"/>
            <a:headEnd/>
            <a:tailEnd/>
          </a:ln>
        </p:spPr>
      </p:pic>
      <p:pic>
        <p:nvPicPr>
          <p:cNvPr id="8" name="图片 7" descr="imagesCAHLMP6B.jpg"/>
          <p:cNvPicPr>
            <a:picLocks noChangeAspect="1"/>
          </p:cNvPicPr>
          <p:nvPr/>
        </p:nvPicPr>
        <p:blipFill>
          <a:blip r:embed="rId4" cstate="print"/>
          <a:stretch>
            <a:fillRect/>
          </a:stretch>
        </p:blipFill>
        <p:spPr>
          <a:xfrm>
            <a:off x="7455876" y="976444"/>
            <a:ext cx="1063003" cy="1327432"/>
          </a:xfrm>
          <a:prstGeom prst="rect">
            <a:avLst/>
          </a:prstGeom>
        </p:spPr>
      </p:pic>
      <p:sp>
        <p:nvSpPr>
          <p:cNvPr id="9" name="内容占位符 2"/>
          <p:cNvSpPr>
            <a:spLocks noGrp="1"/>
          </p:cNvSpPr>
          <p:nvPr>
            <p:ph idx="1"/>
          </p:nvPr>
        </p:nvSpPr>
        <p:spPr>
          <a:xfrm>
            <a:off x="474053" y="996540"/>
            <a:ext cx="6981823" cy="1262465"/>
          </a:xfrm>
          <a:noFill/>
          <a:ln w="9525" algn="ctr">
            <a:noFill/>
            <a:miter lim="800000"/>
            <a:headEnd/>
            <a:tailEnd/>
          </a:ln>
          <a:effectLst/>
        </p:spPr>
        <p:txBody>
          <a:bodyPr vert="horz" wrap="square" lIns="68562" tIns="34281" rIns="68562" bIns="34281" numCol="1" anchor="t" anchorCtr="0" compatLnSpc="1">
            <a:prstTxWarp prst="textNoShape">
              <a:avLst/>
            </a:prstTxWarp>
          </a:bodyPr>
          <a:lstStyle/>
          <a:p>
            <a:pPr marL="0" indent="0">
              <a:lnSpc>
                <a:spcPct val="120000"/>
              </a:lnSpc>
              <a:buNone/>
            </a:pPr>
            <a:r>
              <a:rPr lang="en-US" altLang="zh-CN" sz="1600" b="0" dirty="0" smtClean="0"/>
              <a:t>Apple Mac OS X</a:t>
            </a:r>
            <a:r>
              <a:rPr lang="zh-CN" altLang="en-US" sz="1600" b="0" dirty="0" smtClean="0"/>
              <a:t>是一款使用在</a:t>
            </a:r>
            <a:r>
              <a:rPr lang="en-US" altLang="zh-CN" sz="1600" b="0" dirty="0" smtClean="0"/>
              <a:t>Mac</a:t>
            </a:r>
            <a:r>
              <a:rPr lang="zh-CN" altLang="en-US" sz="1600" b="0" dirty="0" smtClean="0"/>
              <a:t>机器上的操作系统，基于</a:t>
            </a:r>
            <a:r>
              <a:rPr lang="en-US" altLang="zh-CN" sz="1600" b="0" dirty="0" smtClean="0"/>
              <a:t>BSD</a:t>
            </a:r>
            <a:r>
              <a:rPr lang="zh-CN" altLang="en-US" sz="1600" b="0" dirty="0" smtClean="0"/>
              <a:t>系统。 </a:t>
            </a:r>
            <a:br>
              <a:rPr lang="zh-CN" altLang="en-US" sz="1600" b="0" dirty="0" smtClean="0"/>
            </a:br>
            <a:r>
              <a:rPr lang="en-US" altLang="zh-CN" sz="1600" b="0" dirty="0" smtClean="0"/>
              <a:t>Apple Mac OS X 10.6.8</a:t>
            </a:r>
            <a:r>
              <a:rPr lang="zh-CN" altLang="en-US" sz="1600" b="0" dirty="0" smtClean="0"/>
              <a:t>之前版本的</a:t>
            </a:r>
            <a:r>
              <a:rPr lang="en-US" altLang="zh-CN" sz="1600" b="0" dirty="0" smtClean="0"/>
              <a:t>FTP Server</a:t>
            </a:r>
            <a:r>
              <a:rPr lang="zh-CN" altLang="en-US" sz="1600" b="0" dirty="0" smtClean="0"/>
              <a:t>组件中的</a:t>
            </a:r>
            <a:r>
              <a:rPr lang="en-US" altLang="zh-CN" sz="1600" b="0" dirty="0" smtClean="0"/>
              <a:t>xftpd</a:t>
            </a:r>
            <a:r>
              <a:rPr lang="zh-CN" altLang="en-US" sz="1600" b="0" dirty="0" smtClean="0"/>
              <a:t>中存在绝对路径遍历漏洞。远程攻击者可通过将根目录作为递归列表的起点来列出</a:t>
            </a:r>
            <a:r>
              <a:rPr lang="en-US" altLang="zh-CN" sz="1600" b="0" dirty="0" smtClean="0"/>
              <a:t>FTP</a:t>
            </a:r>
            <a:r>
              <a:rPr lang="zh-CN" altLang="en-US" sz="1600" b="0" dirty="0" smtClean="0"/>
              <a:t>根目录以外的文件。</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bwMode="auto">
          <a:xfrm>
            <a:off x="503237" y="2938591"/>
            <a:ext cx="8135937" cy="1704848"/>
          </a:xfrm>
          <a:prstGeom prst="rect">
            <a:avLst/>
          </a:prstGeom>
          <a:solidFill>
            <a:schemeClr val="bg1">
              <a:lumMod val="95000"/>
            </a:schemeClr>
          </a:solidFill>
          <a:ln>
            <a:solidFill>
              <a:schemeClr val="tx1"/>
            </a:solidFill>
            <a:prstDash val="lgDash"/>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buClr>
                <a:srgbClr val="CC9900"/>
              </a:buClr>
              <a:buFont typeface="Wingdings" pitchFamily="2" charset="2"/>
              <a:buChar char="n"/>
            </a:pPr>
            <a:endParaRPr lang="zh-CN" altLang="en-US" smtClean="0">
              <a:solidFill>
                <a:srgbClr val="000000"/>
              </a:solidFill>
              <a:latin typeface="微软雅黑" pitchFamily="34" charset="-122"/>
              <a:ea typeface="微软雅黑" pitchFamily="34" charset="-122"/>
            </a:endParaRPr>
          </a:p>
        </p:txBody>
      </p:sp>
      <p:sp>
        <p:nvSpPr>
          <p:cNvPr id="17" name="矩形 16"/>
          <p:cNvSpPr/>
          <p:nvPr/>
        </p:nvSpPr>
        <p:spPr bwMode="auto">
          <a:xfrm>
            <a:off x="522693" y="2901644"/>
            <a:ext cx="8116481" cy="307777"/>
          </a:xfrm>
          <a:prstGeom prst="rect">
            <a:avLst/>
          </a:prstGeo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buClr>
                <a:srgbClr val="CC9900"/>
              </a:buClr>
              <a:buFont typeface="Wingdings" pitchFamily="2" charset="2"/>
              <a:buChar char="n"/>
            </a:pPr>
            <a:endParaRPr lang="zh-CN" altLang="en-US" sz="1400" smtClean="0">
              <a:latin typeface="微软雅黑" pitchFamily="34" charset="-122"/>
              <a:ea typeface="微软雅黑" pitchFamily="34" charset="-122"/>
            </a:endParaRPr>
          </a:p>
        </p:txBody>
      </p:sp>
      <p:sp>
        <p:nvSpPr>
          <p:cNvPr id="2" name="标题 1"/>
          <p:cNvSpPr>
            <a:spLocks noGrp="1"/>
          </p:cNvSpPr>
          <p:nvPr>
            <p:ph type="title"/>
          </p:nvPr>
        </p:nvSpPr>
        <p:spPr>
          <a:xfrm>
            <a:off x="460858" y="188510"/>
            <a:ext cx="8066635" cy="438553"/>
          </a:xfrm>
        </p:spPr>
        <p:txBody>
          <a:bodyPr lIns="68553" tIns="34276" rIns="68553" bIns="34276" anchor="ctr">
            <a:spAutoFit/>
          </a:bodyPr>
          <a:lstStyle/>
          <a:p>
            <a:r>
              <a:rPr lang="en-US" altLang="zh-CN" sz="2400" dirty="0" smtClean="0">
                <a:cs typeface="+mn-cs"/>
              </a:rPr>
              <a:t>Exploit-</a:t>
            </a:r>
            <a:r>
              <a:rPr lang="zh-CN" altLang="en-US" sz="2400" dirty="0" smtClean="0">
                <a:cs typeface="+mn-cs"/>
              </a:rPr>
              <a:t>利用目录遍历访问未授权文件</a:t>
            </a:r>
            <a:endParaRPr lang="zh-CN" altLang="en-US" sz="2400" dirty="0">
              <a:cs typeface="+mn-cs"/>
            </a:endParaRPr>
          </a:p>
        </p:txBody>
      </p:sp>
      <p:sp>
        <p:nvSpPr>
          <p:cNvPr id="12" name="矩形 11"/>
          <p:cNvSpPr/>
          <p:nvPr/>
        </p:nvSpPr>
        <p:spPr>
          <a:xfrm>
            <a:off x="503238" y="925513"/>
            <a:ext cx="4068762" cy="1169551"/>
          </a:xfrm>
          <a:prstGeom prst="rect">
            <a:avLst/>
          </a:prstGeom>
          <a:ln>
            <a:solidFill>
              <a:schemeClr val="tx1"/>
            </a:solidFill>
          </a:ln>
        </p:spPr>
        <p:txBody>
          <a:bodyPr wrap="square">
            <a:spAutoFit/>
          </a:bodyPr>
          <a:lstStyle/>
          <a:p>
            <a:r>
              <a:rPr lang="zh-CN" altLang="en-US" sz="1400" b="1" dirty="0" smtClean="0">
                <a:latin typeface="微软雅黑" pitchFamily="34" charset="-122"/>
                <a:ea typeface="微软雅黑" pitchFamily="34" charset="-122"/>
              </a:rPr>
              <a:t>说明：</a:t>
            </a:r>
            <a:r>
              <a:rPr lang="zh-CN" altLang="en-US" sz="1400" dirty="0" smtClean="0">
                <a:latin typeface="微软雅黑" pitchFamily="34" charset="-122"/>
                <a:ea typeface="微软雅黑" pitchFamily="34" charset="-122"/>
              </a:rPr>
              <a:t>在一个课程计划查看页面中提供了一个单选框让用户选择想要查看的课程计划</a:t>
            </a:r>
            <a:r>
              <a:rPr lang="en-US" altLang="zh-CN" sz="1400" dirty="0" smtClean="0">
                <a:latin typeface="微软雅黑" pitchFamily="34" charset="-122"/>
                <a:ea typeface="微软雅黑" pitchFamily="34" charset="-122"/>
              </a:rPr>
              <a:t>HTML</a:t>
            </a:r>
            <a:r>
              <a:rPr lang="zh-CN" altLang="en-US" sz="1400" dirty="0" smtClean="0">
                <a:latin typeface="微软雅黑" pitchFamily="34" charset="-122"/>
                <a:ea typeface="微软雅黑" pitchFamily="34" charset="-122"/>
              </a:rPr>
              <a:t>文件。利用后台未对输入的文件路径做校验和限制的漏洞进行目录遍历，访问未授权的文件</a:t>
            </a:r>
            <a:r>
              <a:rPr lang="en-US" altLang="zh-CN" sz="1400" dirty="0" smtClean="0">
                <a:latin typeface="微软雅黑" pitchFamily="34" charset="-122"/>
                <a:ea typeface="微软雅黑" pitchFamily="34" charset="-122"/>
              </a:rPr>
              <a:t>tomcat/conf/tomcat-users.xml</a:t>
            </a:r>
            <a:endParaRPr lang="zh-CN" altLang="en-US" sz="1400" dirty="0">
              <a:latin typeface="微软雅黑" pitchFamily="34" charset="-122"/>
              <a:ea typeface="微软雅黑" pitchFamily="34" charset="-122"/>
            </a:endParaRPr>
          </a:p>
        </p:txBody>
      </p:sp>
      <p:sp>
        <p:nvSpPr>
          <p:cNvPr id="15" name="矩形 14"/>
          <p:cNvSpPr/>
          <p:nvPr/>
        </p:nvSpPr>
        <p:spPr>
          <a:xfrm>
            <a:off x="4678494" y="925513"/>
            <a:ext cx="4057447" cy="1600438"/>
          </a:xfrm>
          <a:prstGeom prst="rect">
            <a:avLst/>
          </a:prstGeom>
          <a:ln>
            <a:solidFill>
              <a:schemeClr val="tx1"/>
            </a:solidFill>
          </a:ln>
        </p:spPr>
        <p:txBody>
          <a:bodyPr wrap="square">
            <a:spAutoFit/>
          </a:bodyPr>
          <a:lstStyle/>
          <a:p>
            <a:r>
              <a:rPr lang="zh-CN" altLang="en-US" sz="1400" b="1" dirty="0" smtClean="0">
                <a:latin typeface="微软雅黑" pitchFamily="34" charset="-122"/>
                <a:ea typeface="微软雅黑" pitchFamily="34" charset="-122"/>
              </a:rPr>
              <a:t>演示步骤：</a:t>
            </a:r>
            <a:endParaRPr lang="en-US" altLang="zh-CN" sz="1400" b="1" dirty="0" smtClean="0">
              <a:latin typeface="微软雅黑" pitchFamily="34" charset="-122"/>
              <a:ea typeface="微软雅黑" pitchFamily="34" charset="-122"/>
            </a:endParaRPr>
          </a:p>
          <a:p>
            <a:pPr marL="177800" indent="-177800">
              <a:buFont typeface="Wingdings" pitchFamily="2" charset="2"/>
              <a:buChar char="Ø"/>
            </a:pPr>
            <a:r>
              <a:rPr lang="zh-CN" altLang="en-US" sz="1400" dirty="0" smtClean="0">
                <a:latin typeface="微软雅黑" pitchFamily="34" charset="-122"/>
                <a:ea typeface="微软雅黑" pitchFamily="34" charset="-122"/>
              </a:rPr>
              <a:t>进入漏洞演示页面，在单选框中任选一个文件</a:t>
            </a:r>
          </a:p>
          <a:p>
            <a:pPr marL="177800" indent="-177800">
              <a:buFont typeface="Wingdings" pitchFamily="2" charset="2"/>
              <a:buChar char="Ø"/>
            </a:pPr>
            <a:r>
              <a:rPr lang="zh-CN" altLang="en-US" sz="1400" dirty="0" smtClean="0">
                <a:latin typeface="微软雅黑" pitchFamily="34" charset="-122"/>
                <a:ea typeface="微软雅黑" pitchFamily="34" charset="-122"/>
              </a:rPr>
              <a:t>点击“</a:t>
            </a:r>
            <a:r>
              <a:rPr lang="en-US" altLang="zh-CN" sz="1400" dirty="0" smtClean="0">
                <a:latin typeface="微软雅黑" pitchFamily="34" charset="-122"/>
                <a:ea typeface="微软雅黑" pitchFamily="34" charset="-122"/>
              </a:rPr>
              <a:t>view file”</a:t>
            </a:r>
            <a:r>
              <a:rPr lang="zh-CN" altLang="en-US" sz="1400" dirty="0" smtClean="0">
                <a:latin typeface="微软雅黑" pitchFamily="34" charset="-122"/>
                <a:ea typeface="微软雅黑" pitchFamily="34" charset="-122"/>
              </a:rPr>
              <a:t>按钮提交请求。</a:t>
            </a:r>
          </a:p>
          <a:p>
            <a:pPr marL="177800" indent="-177800">
              <a:buFont typeface="Wingdings" pitchFamily="2" charset="2"/>
              <a:buChar char="Ø"/>
            </a:pPr>
            <a:r>
              <a:rPr lang="zh-CN" altLang="en-US" sz="1400" dirty="0" smtClean="0">
                <a:latin typeface="微软雅黑" pitchFamily="34" charset="-122"/>
                <a:ea typeface="微软雅黑" pitchFamily="34" charset="-122"/>
              </a:rPr>
              <a:t>用</a:t>
            </a:r>
            <a:r>
              <a:rPr lang="en-US" altLang="zh-CN" sz="1400" dirty="0" smtClean="0">
                <a:latin typeface="微软雅黑" pitchFamily="34" charset="-122"/>
                <a:ea typeface="微软雅黑" pitchFamily="34" charset="-122"/>
              </a:rPr>
              <a:t>Temper Data</a:t>
            </a:r>
            <a:r>
              <a:rPr lang="zh-CN" altLang="en-US" sz="1400" dirty="0" smtClean="0">
                <a:latin typeface="微软雅黑" pitchFamily="34" charset="-122"/>
                <a:ea typeface="微软雅黑" pitchFamily="34" charset="-122"/>
              </a:rPr>
              <a:t>拦截工具更改请求中的文件名参数，替换成经过</a:t>
            </a:r>
            <a:r>
              <a:rPr lang="en-US" altLang="zh-CN" sz="1400" dirty="0" smtClean="0">
                <a:latin typeface="微软雅黑" pitchFamily="34" charset="-122"/>
                <a:ea typeface="微软雅黑" pitchFamily="34" charset="-122"/>
              </a:rPr>
              <a:t>URL</a:t>
            </a:r>
            <a:r>
              <a:rPr lang="zh-CN" altLang="en-US" sz="1400" dirty="0" smtClean="0">
                <a:latin typeface="微软雅黑" pitchFamily="34" charset="-122"/>
                <a:ea typeface="微软雅黑" pitchFamily="34" charset="-122"/>
              </a:rPr>
              <a:t>编码的“</a:t>
            </a:r>
            <a:r>
              <a:rPr lang="en-US" altLang="zh-CN" sz="1400" dirty="0" smtClean="0">
                <a:latin typeface="微软雅黑" pitchFamily="34" charset="-122"/>
                <a:ea typeface="微软雅黑" pitchFamily="34" charset="-122"/>
              </a:rPr>
              <a:t>../../../conf/tomcat-users.xml”</a:t>
            </a:r>
            <a:r>
              <a:rPr lang="zh-CN" altLang="en-US" sz="1400" dirty="0" smtClean="0">
                <a:latin typeface="微软雅黑" pitchFamily="34" charset="-122"/>
                <a:ea typeface="微软雅黑" pitchFamily="34" charset="-122"/>
              </a:rPr>
              <a:t>，然后提交。</a:t>
            </a:r>
          </a:p>
          <a:p>
            <a:pPr marL="177800" indent="-177800">
              <a:buFont typeface="Wingdings" pitchFamily="2" charset="2"/>
              <a:buChar char="Ø"/>
            </a:pPr>
            <a:r>
              <a:rPr lang="zh-CN" altLang="en-US" sz="1400" dirty="0" smtClean="0">
                <a:latin typeface="微软雅黑" pitchFamily="34" charset="-122"/>
                <a:ea typeface="微软雅黑" pitchFamily="34" charset="-122"/>
              </a:rPr>
              <a:t>页面上显示目标文件的内容。</a:t>
            </a:r>
            <a:endParaRPr lang="en-US" altLang="zh-CN" sz="1400" dirty="0" smtClean="0">
              <a:latin typeface="微软雅黑" pitchFamily="34" charset="-122"/>
              <a:ea typeface="微软雅黑" pitchFamily="34" charset="-122"/>
            </a:endParaRPr>
          </a:p>
        </p:txBody>
      </p:sp>
      <p:sp>
        <p:nvSpPr>
          <p:cNvPr id="20" name="矩形 19"/>
          <p:cNvSpPr/>
          <p:nvPr/>
        </p:nvSpPr>
        <p:spPr>
          <a:xfrm>
            <a:off x="522694" y="2903045"/>
            <a:ext cx="955910" cy="307777"/>
          </a:xfrm>
          <a:prstGeom prst="rect">
            <a:avLst/>
          </a:prstGeom>
        </p:spPr>
        <p:txBody>
          <a:bodyPr wrap="square">
            <a:spAutoFit/>
          </a:bodyPr>
          <a:lstStyle/>
          <a:p>
            <a:r>
              <a:rPr lang="zh-CN" altLang="en-US" sz="1400" b="1" dirty="0" smtClean="0">
                <a:latin typeface="微软雅黑" pitchFamily="34" charset="-122"/>
                <a:ea typeface="微软雅黑" pitchFamily="34" charset="-122"/>
              </a:rPr>
              <a:t>执行结果：</a:t>
            </a:r>
            <a:endParaRPr lang="en-US" altLang="zh-CN" sz="1400" b="1" dirty="0" smtClean="0">
              <a:latin typeface="微软雅黑" pitchFamily="34" charset="-122"/>
              <a:ea typeface="微软雅黑" pitchFamily="34" charset="-122"/>
            </a:endParaRPr>
          </a:p>
        </p:txBody>
      </p:sp>
      <p:sp>
        <p:nvSpPr>
          <p:cNvPr id="21" name="矩形 20"/>
          <p:cNvSpPr/>
          <p:nvPr/>
        </p:nvSpPr>
        <p:spPr>
          <a:xfrm>
            <a:off x="6253398" y="3944598"/>
            <a:ext cx="2385776" cy="738664"/>
          </a:xfrm>
          <a:prstGeom prst="rect">
            <a:avLst/>
          </a:prstGeom>
        </p:spPr>
        <p:txBody>
          <a:bodyPr wrap="square">
            <a:spAutoFit/>
          </a:bodyPr>
          <a:lstStyle/>
          <a:p>
            <a:r>
              <a:rPr lang="zh-CN" altLang="en-US" sz="1400" dirty="0" smtClean="0">
                <a:latin typeface="微软雅黑" pitchFamily="34" charset="-122"/>
                <a:ea typeface="微软雅黑" pitchFamily="34" charset="-122"/>
              </a:rPr>
              <a:t>备注：本示例来源于</a:t>
            </a:r>
            <a:r>
              <a:rPr lang="en-US" altLang="zh-CN" sz="1400" dirty="0" smtClean="0">
                <a:latin typeface="微软雅黑" pitchFamily="34" charset="-122"/>
                <a:ea typeface="微软雅黑" pitchFamily="34" charset="-122"/>
              </a:rPr>
              <a:t>OWASP</a:t>
            </a:r>
            <a:r>
              <a:rPr lang="zh-CN" altLang="en-US" sz="1400" dirty="0" smtClean="0">
                <a:latin typeface="微软雅黑" pitchFamily="34" charset="-122"/>
                <a:ea typeface="微软雅黑" pitchFamily="34" charset="-122"/>
              </a:rPr>
              <a:t>的</a:t>
            </a:r>
            <a:r>
              <a:rPr lang="en-US" altLang="zh-CN" sz="1400" dirty="0" smtClean="0">
                <a:latin typeface="微软雅黑" pitchFamily="34" charset="-122"/>
                <a:ea typeface="微软雅黑" pitchFamily="34" charset="-122"/>
              </a:rPr>
              <a:t>WebGoat</a:t>
            </a:r>
            <a:r>
              <a:rPr lang="zh-CN" altLang="en-US" sz="1400" dirty="0" smtClean="0">
                <a:latin typeface="微软雅黑" pitchFamily="34" charset="-122"/>
                <a:ea typeface="微软雅黑" pitchFamily="34" charset="-122"/>
              </a:rPr>
              <a:t>开源项目</a:t>
            </a:r>
            <a:endParaRPr lang="en-US" altLang="zh-CN" sz="1400" dirty="0" smtClean="0">
              <a:latin typeface="微软雅黑" pitchFamily="34" charset="-122"/>
              <a:ea typeface="微软雅黑" pitchFamily="34" charset="-122"/>
            </a:endParaRPr>
          </a:p>
        </p:txBody>
      </p:sp>
      <p:sp>
        <p:nvSpPr>
          <p:cNvPr id="564228" name="Rectangle 4"/>
          <p:cNvSpPr>
            <a:spLocks noChangeArrowheads="1"/>
          </p:cNvSpPr>
          <p:nvPr/>
        </p:nvSpPr>
        <p:spPr bwMode="auto">
          <a:xfrm>
            <a:off x="512966" y="2095064"/>
            <a:ext cx="4068762" cy="253916"/>
          </a:xfrm>
          <a:prstGeom prst="rect">
            <a:avLst/>
          </a:prstGeom>
          <a:solidFill>
            <a:schemeClr val="bg1">
              <a:lumMod val="85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File f = </a:t>
            </a:r>
            <a:r>
              <a:rPr kumimoji="0" lang="en-US" altLang="zh-CN" sz="1050" b="1" i="0" u="none" strike="noStrike" cap="none" normalizeH="0" baseline="0" dirty="0" smtClean="0">
                <a:ln>
                  <a:noFill/>
                </a:ln>
                <a:solidFill>
                  <a:srgbClr val="7F0055"/>
                </a:solidFill>
                <a:effectLst/>
                <a:latin typeface="微软雅黑" pitchFamily="34" charset="-122"/>
                <a:ea typeface="微软雅黑" pitchFamily="34" charset="-122"/>
                <a:cs typeface="Consolas" pitchFamily="49" charset="0"/>
              </a:rPr>
              <a:t>new</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File((dir + </a:t>
            </a:r>
            <a:r>
              <a:rPr kumimoji="0" lang="en-US" altLang="zh-CN" sz="1050" b="0" i="0" u="none" strike="noStrike" cap="none" normalizeH="0" baseline="0" dirty="0" smtClean="0">
                <a:ln>
                  <a:noFill/>
                </a:ln>
                <a:solidFill>
                  <a:srgbClr val="2A00FF"/>
                </a:solidFill>
                <a:effectLst/>
                <a:latin typeface="微软雅黑" pitchFamily="34" charset="-122"/>
                <a:ea typeface="微软雅黑" pitchFamily="34" charset="-122"/>
                <a:cs typeface="Consolas" pitchFamily="49" charset="0"/>
              </a:rPr>
              <a:t>"\\"</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 file).replaceAll(</a:t>
            </a:r>
            <a:r>
              <a:rPr kumimoji="0" lang="en-US" altLang="zh-CN" sz="1050" b="0" i="0" u="none" strike="noStrike" cap="none" normalizeH="0" baseline="0" dirty="0" smtClean="0">
                <a:ln>
                  <a:noFill/>
                </a:ln>
                <a:solidFill>
                  <a:srgbClr val="2A00FF"/>
                </a:solidFill>
                <a:effectLst/>
                <a:latin typeface="微软雅黑" pitchFamily="34" charset="-122"/>
                <a:ea typeface="微软雅黑" pitchFamily="34" charset="-122"/>
                <a:cs typeface="Consolas" pitchFamily="49" charset="0"/>
              </a:rPr>
              <a:t>"\\\\"</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r>
              <a:rPr kumimoji="0" lang="en-US" altLang="zh-CN" sz="1050" b="0" i="0" u="none" strike="noStrike" cap="none" normalizeH="0" baseline="0" dirty="0" smtClean="0">
                <a:ln>
                  <a:noFill/>
                </a:ln>
                <a:solidFill>
                  <a:srgbClr val="2A00FF"/>
                </a:solidFill>
                <a:effectLst/>
                <a:latin typeface="微软雅黑" pitchFamily="34" charset="-122"/>
                <a:ea typeface="微软雅黑" pitchFamily="34" charset="-122"/>
                <a:cs typeface="Consolas" pitchFamily="49" charset="0"/>
              </a:rPr>
              <a:t>"/"</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p:txBody>
      </p:sp>
      <p:graphicFrame>
        <p:nvGraphicFramePr>
          <p:cNvPr id="564229" name="Object 5"/>
          <p:cNvGraphicFramePr>
            <a:graphicFrameLocks noChangeAspect="1"/>
          </p:cNvGraphicFramePr>
          <p:nvPr/>
        </p:nvGraphicFramePr>
        <p:xfrm>
          <a:off x="503238" y="2348980"/>
          <a:ext cx="3816350" cy="378042"/>
        </p:xfrm>
        <a:graphic>
          <a:graphicData uri="http://schemas.openxmlformats.org/presentationml/2006/ole">
            <p:oleObj spid="_x0000_s67586" name="包装程序外壳对象" showAsIcon="1" r:id="rId4" imgW="5943600" imgH="712440" progId="Package">
              <p:embed/>
            </p:oleObj>
          </a:graphicData>
        </a:graphic>
      </p:graphicFrame>
      <p:graphicFrame>
        <p:nvGraphicFramePr>
          <p:cNvPr id="16" name="Object 2"/>
          <p:cNvGraphicFramePr>
            <a:graphicFrameLocks noChangeAspect="1"/>
          </p:cNvGraphicFramePr>
          <p:nvPr/>
        </p:nvGraphicFramePr>
        <p:xfrm>
          <a:off x="6391582" y="2968361"/>
          <a:ext cx="2016224" cy="661280"/>
        </p:xfrm>
        <a:graphic>
          <a:graphicData uri="http://schemas.openxmlformats.org/presentationml/2006/ole">
            <p:oleObj spid="_x0000_s67587" name="包装程序外壳对象" showAsIcon="1" r:id="rId5" imgW="1362240" imgH="466560" progId="Package">
              <p:embed/>
            </p:oleObj>
          </a:graphicData>
        </a:graphic>
      </p:graphicFrame>
      <p:pic>
        <p:nvPicPr>
          <p:cNvPr id="564231" name="Picture 7"/>
          <p:cNvPicPr>
            <a:picLocks noChangeAspect="1" noChangeArrowheads="1"/>
          </p:cNvPicPr>
          <p:nvPr/>
        </p:nvPicPr>
        <p:blipFill>
          <a:blip r:embed="rId6" cstate="print"/>
          <a:srcRect/>
          <a:stretch>
            <a:fillRect/>
          </a:stretch>
        </p:blipFill>
        <p:spPr bwMode="auto">
          <a:xfrm>
            <a:off x="1478604" y="2977844"/>
            <a:ext cx="4543425" cy="1566174"/>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64228"/>
                                        </p:tgtEl>
                                        <p:attrNameLst>
                                          <p:attrName>style.visibility</p:attrName>
                                        </p:attrNameLst>
                                      </p:cBhvr>
                                      <p:to>
                                        <p:strVal val="visible"/>
                                      </p:to>
                                    </p:set>
                                    <p:animEffect transition="in" filter="blinds(horizontal)">
                                      <p:cBhvr>
                                        <p:cTn id="10" dur="500"/>
                                        <p:tgtEl>
                                          <p:spTgt spid="564228"/>
                                        </p:tgtEl>
                                      </p:cBhvr>
                                    </p:animEffect>
                                  </p:childTnLst>
                                </p:cTn>
                              </p:par>
                              <p:par>
                                <p:cTn id="11" presetID="3" presetClass="entr" presetSubtype="10" fill="hold" nodeType="withEffect">
                                  <p:stCondLst>
                                    <p:cond delay="0"/>
                                  </p:stCondLst>
                                  <p:childTnLst>
                                    <p:set>
                                      <p:cBhvr>
                                        <p:cTn id="12" dur="1" fill="hold">
                                          <p:stCondLst>
                                            <p:cond delay="0"/>
                                          </p:stCondLst>
                                        </p:cTn>
                                        <p:tgtEl>
                                          <p:spTgt spid="564229"/>
                                        </p:tgtEl>
                                        <p:attrNameLst>
                                          <p:attrName>style.visibility</p:attrName>
                                        </p:attrNameLst>
                                      </p:cBhvr>
                                      <p:to>
                                        <p:strVal val="visible"/>
                                      </p:to>
                                    </p:set>
                                    <p:animEffect transition="in" filter="blinds(horizontal)">
                                      <p:cBhvr>
                                        <p:cTn id="13" dur="500"/>
                                        <p:tgtEl>
                                          <p:spTgt spid="564229"/>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linds(horizontal)">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linds(horizontal)">
                                      <p:cBhvr>
                                        <p:cTn id="21" dur="500"/>
                                        <p:tgtEl>
                                          <p:spTgt spid="13"/>
                                        </p:tgtEl>
                                      </p:cBhvr>
                                    </p:animEffect>
                                  </p:childTnLst>
                                </p:cTn>
                              </p:par>
                              <p:par>
                                <p:cTn id="22" presetID="3" presetClass="entr" presetSubtype="10" fill="hold" grpId="0" nodeType="withEffect" nodePh="1">
                                  <p:stCondLst>
                                    <p:cond delay="0"/>
                                  </p:stCondLst>
                                  <p:endCondLst>
                                    <p:cond evt="begin" delay="0">
                                      <p:tn val="22"/>
                                    </p:cond>
                                  </p:endCondLst>
                                  <p:childTnLst>
                                    <p:set>
                                      <p:cBhvr>
                                        <p:cTn id="23" dur="1" fill="hold">
                                          <p:stCondLst>
                                            <p:cond delay="0"/>
                                          </p:stCondLst>
                                        </p:cTn>
                                        <p:tgtEl>
                                          <p:spTgt spid="17"/>
                                        </p:tgtEl>
                                        <p:attrNameLst>
                                          <p:attrName>style.visibility</p:attrName>
                                        </p:attrNameLst>
                                      </p:cBhvr>
                                      <p:to>
                                        <p:strVal val="visible"/>
                                      </p:to>
                                    </p:set>
                                    <p:animEffect transition="in" filter="blinds(horizontal)">
                                      <p:cBhvr>
                                        <p:cTn id="24" dur="500"/>
                                        <p:tgtEl>
                                          <p:spTgt spid="17"/>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blinds(horizontal)">
                                      <p:cBhvr>
                                        <p:cTn id="27" dur="500"/>
                                        <p:tgtEl>
                                          <p:spTgt spid="20"/>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blinds(horizontal)">
                                      <p:cBhvr>
                                        <p:cTn id="30" dur="500"/>
                                        <p:tgtEl>
                                          <p:spTgt spid="21"/>
                                        </p:tgtEl>
                                      </p:cBhvr>
                                    </p:animEffect>
                                  </p:childTnLst>
                                </p:cTn>
                              </p:par>
                              <p:par>
                                <p:cTn id="31" presetID="3" presetClass="entr" presetSubtype="1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blinds(horizontal)">
                                      <p:cBhvr>
                                        <p:cTn id="33" dur="500"/>
                                        <p:tgtEl>
                                          <p:spTgt spid="16"/>
                                        </p:tgtEl>
                                      </p:cBhvr>
                                    </p:animEffect>
                                  </p:childTnLst>
                                </p:cTn>
                              </p:par>
                              <p:par>
                                <p:cTn id="34" presetID="3" presetClass="entr" presetSubtype="10" fill="hold" nodeType="withEffect">
                                  <p:stCondLst>
                                    <p:cond delay="0"/>
                                  </p:stCondLst>
                                  <p:childTnLst>
                                    <p:set>
                                      <p:cBhvr>
                                        <p:cTn id="35" dur="1" fill="hold">
                                          <p:stCondLst>
                                            <p:cond delay="0"/>
                                          </p:stCondLst>
                                        </p:cTn>
                                        <p:tgtEl>
                                          <p:spTgt spid="564231"/>
                                        </p:tgtEl>
                                        <p:attrNameLst>
                                          <p:attrName>style.visibility</p:attrName>
                                        </p:attrNameLst>
                                      </p:cBhvr>
                                      <p:to>
                                        <p:strVal val="visible"/>
                                      </p:to>
                                    </p:set>
                                    <p:animEffect transition="in" filter="blinds(horizontal)">
                                      <p:cBhvr>
                                        <p:cTn id="36" dur="500"/>
                                        <p:tgtEl>
                                          <p:spTgt spid="564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p:bldP spid="12" grpId="0" animBg="1"/>
      <p:bldP spid="15" grpId="0" animBg="1"/>
      <p:bldP spid="20" grpId="0"/>
      <p:bldP spid="21" grpId="0"/>
      <p:bldP spid="56422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1498" y="223438"/>
            <a:ext cx="8066635" cy="438553"/>
          </a:xfrm>
        </p:spPr>
        <p:txBody>
          <a:bodyPr lIns="68553" tIns="34276" rIns="68553" bIns="34276" anchor="ctr">
            <a:spAutoFit/>
          </a:bodyPr>
          <a:lstStyle/>
          <a:p>
            <a:r>
              <a:rPr lang="zh-CN" altLang="en-US" sz="2400" dirty="0" smtClean="0">
                <a:cs typeface="+mn-cs"/>
              </a:rPr>
              <a:t>数据校验的涵义</a:t>
            </a:r>
            <a:endParaRPr lang="zh-CN" altLang="en-US" sz="2400" dirty="0">
              <a:cs typeface="+mn-cs"/>
            </a:endParaRPr>
          </a:p>
        </p:txBody>
      </p:sp>
      <p:sp>
        <p:nvSpPr>
          <p:cNvPr id="7" name="内容占位符 2"/>
          <p:cNvSpPr>
            <a:spLocks noGrp="1"/>
          </p:cNvSpPr>
          <p:nvPr>
            <p:ph idx="1"/>
          </p:nvPr>
        </p:nvSpPr>
        <p:spPr>
          <a:xfrm>
            <a:off x="441769" y="867145"/>
            <a:ext cx="8187678" cy="650370"/>
          </a:xfrm>
        </p:spPr>
        <p:txBody>
          <a:bodyPr/>
          <a:lstStyle/>
          <a:p>
            <a:pPr marL="0" lvl="0" indent="0">
              <a:lnSpc>
                <a:spcPct val="120000"/>
              </a:lnSpc>
              <a:buNone/>
            </a:pPr>
            <a:r>
              <a:rPr lang="zh-CN" altLang="en-US" sz="1600" dirty="0" smtClean="0"/>
              <a:t>对象：校验</a:t>
            </a:r>
            <a:r>
              <a:rPr lang="zh-CN" altLang="en-US" sz="1600" b="0" dirty="0" smtClean="0"/>
              <a:t>来自信任边界之外的</a:t>
            </a:r>
            <a:r>
              <a:rPr lang="zh-CN" altLang="en-US" sz="1600" dirty="0" smtClean="0"/>
              <a:t>不可信数据，</a:t>
            </a:r>
            <a:r>
              <a:rPr lang="zh-CN" altLang="en-US" sz="1600" b="0" dirty="0" smtClean="0"/>
              <a:t>防止其不可用或对系统造成危害。业界诸如</a:t>
            </a:r>
            <a:r>
              <a:rPr lang="en-US" altLang="zh-CN" sz="1600" b="0" dirty="0" smtClean="0"/>
              <a:t>SQL</a:t>
            </a:r>
            <a:r>
              <a:rPr lang="zh-CN" altLang="en-US" sz="1600" b="0" dirty="0" smtClean="0"/>
              <a:t>注入攻击、</a:t>
            </a:r>
            <a:r>
              <a:rPr lang="en-US" altLang="zh-CN" sz="1600" b="0" dirty="0" smtClean="0"/>
              <a:t>OS</a:t>
            </a:r>
            <a:r>
              <a:rPr lang="zh-CN" altLang="en-US" sz="1600" b="0" dirty="0" smtClean="0"/>
              <a:t>命令注入攻击、目录遍历攻击等都是由于未对不可信数据进行有效校验所导致的。</a:t>
            </a:r>
            <a:endParaRPr lang="en-US" altLang="zh-CN" sz="1600" b="0" dirty="0" smtClean="0"/>
          </a:p>
        </p:txBody>
      </p:sp>
      <p:sp>
        <p:nvSpPr>
          <p:cNvPr id="34" name="矩形 33"/>
          <p:cNvSpPr/>
          <p:nvPr/>
        </p:nvSpPr>
        <p:spPr>
          <a:xfrm>
            <a:off x="432041" y="1721803"/>
            <a:ext cx="1218603" cy="338554"/>
          </a:xfrm>
          <a:prstGeom prst="rect">
            <a:avLst/>
          </a:prstGeom>
        </p:spPr>
        <p:txBody>
          <a:bodyPr wrap="none">
            <a:spAutoFit/>
          </a:bodyPr>
          <a:lstStyle/>
          <a:p>
            <a:r>
              <a:rPr lang="zh-CN" altLang="en-US" sz="1600" b="1" dirty="0" smtClean="0">
                <a:latin typeface="微软雅黑" pitchFamily="34" charset="-122"/>
                <a:ea typeface="微软雅黑" pitchFamily="34" charset="-122"/>
              </a:rPr>
              <a:t>步骤方法：</a:t>
            </a:r>
            <a:endParaRPr lang="zh-CN" altLang="en-US" sz="1600" b="1" dirty="0">
              <a:latin typeface="微软雅黑" pitchFamily="34" charset="-122"/>
              <a:ea typeface="微软雅黑" pitchFamily="34" charset="-122"/>
            </a:endParaRPr>
          </a:p>
        </p:txBody>
      </p:sp>
      <p:grpSp>
        <p:nvGrpSpPr>
          <p:cNvPr id="36" name="组合 35"/>
          <p:cNvGrpSpPr/>
          <p:nvPr/>
        </p:nvGrpSpPr>
        <p:grpSpPr>
          <a:xfrm>
            <a:off x="1641258" y="1789153"/>
            <a:ext cx="6121426" cy="801816"/>
            <a:chOff x="1486485" y="2582513"/>
            <a:chExt cx="6121426" cy="801816"/>
          </a:xfrm>
        </p:grpSpPr>
        <p:sp>
          <p:nvSpPr>
            <p:cNvPr id="37" name="矩形 36"/>
            <p:cNvSpPr/>
            <p:nvPr/>
          </p:nvSpPr>
          <p:spPr bwMode="auto">
            <a:xfrm>
              <a:off x="2702441" y="2621425"/>
              <a:ext cx="4669277" cy="762904"/>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25" tIns="45712" rIns="91425" bIns="45712" numCol="1" rtlCol="0" anchor="t" anchorCtr="0" compatLnSpc="1">
              <a:prstTxWarp prst="textNoShape">
                <a:avLst/>
              </a:prstTxWarp>
              <a:noAutofit/>
            </a:bodyPr>
            <a:lstStyle/>
            <a:p>
              <a:pPr marL="0" marR="0" indent="0" algn="ctr" defTabSz="877888"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chemeClr val="tx1"/>
                  </a:solidFill>
                  <a:effectLst/>
                  <a:latin typeface="微软雅黑" pitchFamily="34" charset="-122"/>
                  <a:ea typeface="微软雅黑" pitchFamily="34" charset="-122"/>
                </a:rPr>
                <a:t>可信组件</a:t>
              </a:r>
            </a:p>
          </p:txBody>
        </p:sp>
        <p:sp>
          <p:nvSpPr>
            <p:cNvPr id="38" name="圆角矩形 37"/>
            <p:cNvSpPr/>
            <p:nvPr/>
          </p:nvSpPr>
          <p:spPr bwMode="auto">
            <a:xfrm>
              <a:off x="2877540" y="2901632"/>
              <a:ext cx="1133264" cy="250697"/>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36000" tIns="36000" rIns="36000" bIns="36000" numCol="1" rtlCol="0" anchor="t" anchorCtr="0" compatLnSpc="1">
              <a:prstTxWarp prst="textNoShape">
                <a:avLst/>
              </a:prstTxWarp>
              <a:spAutoFit/>
            </a:bodyPr>
            <a:lstStyle/>
            <a:p>
              <a:pPr algn="ctr" defTabSz="877888" eaLnBrk="0" fontAlgn="base" hangingPunct="0">
                <a:spcBef>
                  <a:spcPct val="0"/>
                </a:spcBef>
                <a:spcAft>
                  <a:spcPct val="0"/>
                </a:spcAft>
              </a:pPr>
              <a:r>
                <a:rPr kumimoji="0" lang="zh-CN" altLang="en-US" sz="1000" b="0" i="0" u="none" strike="noStrike" cap="none" normalizeH="0" baseline="0" dirty="0" smtClean="0">
                  <a:ln>
                    <a:noFill/>
                  </a:ln>
                  <a:solidFill>
                    <a:schemeClr val="tx1"/>
                  </a:solidFill>
                  <a:effectLst/>
                  <a:latin typeface="微软雅黑" pitchFamily="34" charset="-122"/>
                  <a:ea typeface="微软雅黑" pitchFamily="34" charset="-122"/>
                </a:rPr>
                <a:t>标准化和归一化</a:t>
              </a:r>
            </a:p>
          </p:txBody>
        </p:sp>
        <p:sp>
          <p:nvSpPr>
            <p:cNvPr id="39" name="圆角矩形 38"/>
            <p:cNvSpPr/>
            <p:nvPr/>
          </p:nvSpPr>
          <p:spPr bwMode="auto">
            <a:xfrm>
              <a:off x="4424238" y="2901632"/>
              <a:ext cx="712406" cy="250697"/>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36000" tIns="36000" rIns="36000" bIns="36000" numCol="1" rtlCol="0" anchor="t" anchorCtr="0" compatLnSpc="1">
              <a:prstTxWarp prst="textNoShape">
                <a:avLst/>
              </a:prstTxWarp>
              <a:spAutoFit/>
            </a:bodyPr>
            <a:lstStyle/>
            <a:p>
              <a:pPr algn="ctr" defTabSz="877888" eaLnBrk="0" fontAlgn="base" hangingPunct="0">
                <a:spcBef>
                  <a:spcPct val="0"/>
                </a:spcBef>
                <a:spcAft>
                  <a:spcPct val="0"/>
                </a:spcAft>
              </a:pPr>
              <a:r>
                <a:rPr kumimoji="0" lang="zh-CN" altLang="en-US" sz="1000" b="0" i="0" u="none" strike="noStrike" cap="none" normalizeH="0" baseline="0" dirty="0" smtClean="0">
                  <a:ln>
                    <a:noFill/>
                  </a:ln>
                  <a:solidFill>
                    <a:schemeClr val="tx1"/>
                  </a:solidFill>
                  <a:effectLst/>
                  <a:latin typeface="微软雅黑" pitchFamily="34" charset="-122"/>
                  <a:ea typeface="微软雅黑" pitchFamily="34" charset="-122"/>
                </a:rPr>
                <a:t>输入清理</a:t>
              </a:r>
            </a:p>
          </p:txBody>
        </p:sp>
        <p:sp>
          <p:nvSpPr>
            <p:cNvPr id="40" name="圆角矩形 39"/>
            <p:cNvSpPr/>
            <p:nvPr/>
          </p:nvSpPr>
          <p:spPr bwMode="auto">
            <a:xfrm>
              <a:off x="5413246" y="2898105"/>
              <a:ext cx="720080" cy="260171"/>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36000" tIns="36000" rIns="36000" bIns="36000" numCol="1" rtlCol="0" anchor="t" anchorCtr="0" compatLnSpc="1">
              <a:prstTxWarp prst="textNoShape">
                <a:avLst/>
              </a:prstTxWarp>
              <a:noAutofit/>
            </a:bodyPr>
            <a:lstStyle/>
            <a:p>
              <a:pPr algn="ctr" defTabSz="877888" eaLnBrk="0" fontAlgn="base" hangingPunct="0">
                <a:spcBef>
                  <a:spcPct val="0"/>
                </a:spcBef>
                <a:spcAft>
                  <a:spcPct val="0"/>
                </a:spcAft>
              </a:pPr>
              <a:r>
                <a:rPr kumimoji="0" lang="zh-CN" altLang="en-US" sz="1000" b="0" i="0" u="none" strike="noStrike" cap="none" normalizeH="0" baseline="0" dirty="0" smtClean="0">
                  <a:ln>
                    <a:noFill/>
                  </a:ln>
                  <a:solidFill>
                    <a:schemeClr val="tx1"/>
                  </a:solidFill>
                  <a:effectLst/>
                  <a:latin typeface="微软雅黑" pitchFamily="34" charset="-122"/>
                  <a:ea typeface="微软雅黑" pitchFamily="34" charset="-122"/>
                </a:rPr>
                <a:t>验证</a:t>
              </a:r>
            </a:p>
          </p:txBody>
        </p:sp>
        <p:sp>
          <p:nvSpPr>
            <p:cNvPr id="41" name="圆角矩形 40"/>
            <p:cNvSpPr/>
            <p:nvPr/>
          </p:nvSpPr>
          <p:spPr bwMode="auto">
            <a:xfrm>
              <a:off x="6383640" y="2900585"/>
              <a:ext cx="829806" cy="250697"/>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36000" tIns="36000" rIns="36000" bIns="36000" numCol="1" rtlCol="0" anchor="t" anchorCtr="0" compatLnSpc="1">
              <a:prstTxWarp prst="textNoShape">
                <a:avLst/>
              </a:prstTxWarp>
              <a:spAutoFit/>
            </a:bodyPr>
            <a:lstStyle/>
            <a:p>
              <a:pPr algn="ctr" defTabSz="877888" eaLnBrk="0" fontAlgn="base" hangingPunct="0">
                <a:spcBef>
                  <a:spcPct val="0"/>
                </a:spcBef>
                <a:spcAft>
                  <a:spcPct val="0"/>
                </a:spcAft>
              </a:pPr>
              <a:r>
                <a:rPr kumimoji="0" lang="zh-CN" altLang="en-US" sz="1000" b="0" i="0" u="none" strike="noStrike" cap="none" normalizeH="0" baseline="0" dirty="0" smtClean="0">
                  <a:ln>
                    <a:noFill/>
                  </a:ln>
                  <a:solidFill>
                    <a:schemeClr val="tx1"/>
                  </a:solidFill>
                  <a:effectLst/>
                  <a:latin typeface="微软雅黑" pitchFamily="34" charset="-122"/>
                  <a:ea typeface="微软雅黑" pitchFamily="34" charset="-122"/>
                </a:rPr>
                <a:t>输出清理</a:t>
              </a:r>
            </a:p>
          </p:txBody>
        </p:sp>
        <p:sp>
          <p:nvSpPr>
            <p:cNvPr id="42" name="流程图: 联系 41"/>
            <p:cNvSpPr/>
            <p:nvPr/>
          </p:nvSpPr>
          <p:spPr bwMode="auto">
            <a:xfrm>
              <a:off x="2207311" y="2928370"/>
              <a:ext cx="216024" cy="195127"/>
            </a:xfrm>
            <a:prstGeom prst="flowChartConnector">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25" tIns="45712" rIns="91425" bIns="45712" numCol="1" rtlCol="0" anchor="t" anchorCtr="0" compatLnSpc="1">
              <a:prstTxWarp prst="textNoShape">
                <a:avLst/>
              </a:prstTxWarp>
              <a:noAutofit/>
            </a:bodyPr>
            <a:lstStyle/>
            <a:p>
              <a:pPr marL="0" marR="0" indent="0" algn="r" defTabSz="877888" rtl="0" eaLnBrk="0" fontAlgn="base" latinLnBrk="0" hangingPunct="0">
                <a:lnSpc>
                  <a:spcPct val="100000"/>
                </a:lnSpc>
                <a:spcBef>
                  <a:spcPct val="0"/>
                </a:spcBef>
                <a:spcAft>
                  <a:spcPct val="0"/>
                </a:spcAft>
                <a:buClrTx/>
                <a:buSzTx/>
                <a:buFontTx/>
                <a:buNone/>
                <a:tabLst/>
              </a:pPr>
              <a:endParaRPr kumimoji="0" lang="zh-CN" altLang="en-US" sz="1500" b="0" i="0" u="none" strike="noStrike" cap="none" normalizeH="0" baseline="0" smtClean="0">
                <a:ln>
                  <a:noFill/>
                </a:ln>
                <a:solidFill>
                  <a:schemeClr val="tx1"/>
                </a:solidFill>
                <a:effectLst/>
                <a:latin typeface="微软雅黑" pitchFamily="34" charset="-122"/>
                <a:ea typeface="微软雅黑" pitchFamily="34" charset="-122"/>
              </a:endParaRPr>
            </a:p>
          </p:txBody>
        </p:sp>
        <p:cxnSp>
          <p:nvCxnSpPr>
            <p:cNvPr id="43" name="直接箭头连接符 42"/>
            <p:cNvCxnSpPr>
              <a:stCxn id="42" idx="6"/>
              <a:endCxn id="38" idx="1"/>
            </p:cNvCxnSpPr>
            <p:nvPr/>
          </p:nvCxnSpPr>
          <p:spPr bwMode="auto">
            <a:xfrm>
              <a:off x="2423335" y="3025934"/>
              <a:ext cx="454205" cy="1047"/>
            </a:xfrm>
            <a:prstGeom prst="straightConnector1">
              <a:avLst/>
            </a:prstGeom>
            <a:ln>
              <a:headEnd type="none" w="med" len="med"/>
              <a:tailEnd type="triangle"/>
            </a:ln>
          </p:spPr>
          <p:style>
            <a:lnRef idx="2">
              <a:schemeClr val="accent4"/>
            </a:lnRef>
            <a:fillRef idx="1">
              <a:schemeClr val="lt1"/>
            </a:fillRef>
            <a:effectRef idx="0">
              <a:schemeClr val="accent4"/>
            </a:effectRef>
            <a:fontRef idx="minor">
              <a:schemeClr val="dk1"/>
            </a:fontRef>
          </p:style>
        </p:cxnSp>
        <p:cxnSp>
          <p:nvCxnSpPr>
            <p:cNvPr id="44" name="直接箭头连接符 43"/>
            <p:cNvCxnSpPr>
              <a:stCxn id="38" idx="3"/>
              <a:endCxn id="39" idx="1"/>
            </p:cNvCxnSpPr>
            <p:nvPr/>
          </p:nvCxnSpPr>
          <p:spPr bwMode="auto">
            <a:xfrm>
              <a:off x="4010804" y="3026981"/>
              <a:ext cx="413434" cy="0"/>
            </a:xfrm>
            <a:prstGeom prst="straightConnector1">
              <a:avLst/>
            </a:prstGeom>
            <a:ln>
              <a:headEnd type="none" w="med" len="med"/>
              <a:tailEnd type="triangle"/>
            </a:ln>
          </p:spPr>
          <p:style>
            <a:lnRef idx="2">
              <a:schemeClr val="accent4"/>
            </a:lnRef>
            <a:fillRef idx="1">
              <a:schemeClr val="lt1"/>
            </a:fillRef>
            <a:effectRef idx="0">
              <a:schemeClr val="accent4"/>
            </a:effectRef>
            <a:fontRef idx="minor">
              <a:schemeClr val="dk1"/>
            </a:fontRef>
          </p:style>
        </p:cxnSp>
        <p:cxnSp>
          <p:nvCxnSpPr>
            <p:cNvPr id="45" name="直接箭头连接符 44"/>
            <p:cNvCxnSpPr>
              <a:stCxn id="39" idx="3"/>
              <a:endCxn id="40" idx="1"/>
            </p:cNvCxnSpPr>
            <p:nvPr/>
          </p:nvCxnSpPr>
          <p:spPr bwMode="auto">
            <a:xfrm>
              <a:off x="5136644" y="3026981"/>
              <a:ext cx="276602" cy="1210"/>
            </a:xfrm>
            <a:prstGeom prst="straightConnector1">
              <a:avLst/>
            </a:prstGeom>
            <a:ln>
              <a:headEnd type="none" w="med" len="med"/>
              <a:tailEnd type="triangle"/>
            </a:ln>
          </p:spPr>
          <p:style>
            <a:lnRef idx="2">
              <a:schemeClr val="accent4"/>
            </a:lnRef>
            <a:fillRef idx="1">
              <a:schemeClr val="lt1"/>
            </a:fillRef>
            <a:effectRef idx="0">
              <a:schemeClr val="accent4"/>
            </a:effectRef>
            <a:fontRef idx="minor">
              <a:schemeClr val="dk1"/>
            </a:fontRef>
          </p:style>
        </p:cxnSp>
        <p:cxnSp>
          <p:nvCxnSpPr>
            <p:cNvPr id="46" name="直接箭头连接符 45"/>
            <p:cNvCxnSpPr>
              <a:stCxn id="40" idx="3"/>
              <a:endCxn id="41" idx="1"/>
            </p:cNvCxnSpPr>
            <p:nvPr/>
          </p:nvCxnSpPr>
          <p:spPr bwMode="auto">
            <a:xfrm flipV="1">
              <a:off x="6133326" y="3025934"/>
              <a:ext cx="250314" cy="2257"/>
            </a:xfrm>
            <a:prstGeom prst="straightConnector1">
              <a:avLst/>
            </a:prstGeom>
            <a:ln>
              <a:headEnd type="none" w="med" len="med"/>
              <a:tailEnd type="triangle"/>
            </a:ln>
          </p:spPr>
          <p:style>
            <a:lnRef idx="2">
              <a:schemeClr val="accent4"/>
            </a:lnRef>
            <a:fillRef idx="1">
              <a:schemeClr val="lt1"/>
            </a:fillRef>
            <a:effectRef idx="0">
              <a:schemeClr val="accent4"/>
            </a:effectRef>
            <a:fontRef idx="minor">
              <a:schemeClr val="dk1"/>
            </a:fontRef>
          </p:style>
        </p:cxnSp>
        <p:cxnSp>
          <p:nvCxnSpPr>
            <p:cNvPr id="47" name="直接箭头连接符 46"/>
            <p:cNvCxnSpPr>
              <a:stCxn id="41" idx="3"/>
            </p:cNvCxnSpPr>
            <p:nvPr/>
          </p:nvCxnSpPr>
          <p:spPr bwMode="auto">
            <a:xfrm>
              <a:off x="7213446" y="3025934"/>
              <a:ext cx="394465" cy="0"/>
            </a:xfrm>
            <a:prstGeom prst="straightConnector1">
              <a:avLst/>
            </a:prstGeom>
            <a:ln>
              <a:headEnd type="none" w="med" len="med"/>
              <a:tailEnd type="triangle"/>
            </a:ln>
          </p:spPr>
          <p:style>
            <a:lnRef idx="2">
              <a:schemeClr val="accent4"/>
            </a:lnRef>
            <a:fillRef idx="1">
              <a:schemeClr val="lt1"/>
            </a:fillRef>
            <a:effectRef idx="0">
              <a:schemeClr val="accent4"/>
            </a:effectRef>
            <a:fontRef idx="minor">
              <a:schemeClr val="dk1"/>
            </a:fontRef>
          </p:style>
        </p:cxnSp>
        <p:sp>
          <p:nvSpPr>
            <p:cNvPr id="48" name="剪去单角的矩形 47"/>
            <p:cNvSpPr/>
            <p:nvPr/>
          </p:nvSpPr>
          <p:spPr bwMode="auto">
            <a:xfrm>
              <a:off x="1486485" y="2582513"/>
              <a:ext cx="936849" cy="288032"/>
            </a:xfrm>
            <a:prstGeom prst="snip1Rect">
              <a:avLst/>
            </a:prstGeom>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zh-CN" altLang="en-US" sz="1000" b="0" i="0" u="none" strike="noStrike" cap="none" normalizeH="0" baseline="0" dirty="0" smtClean="0">
                  <a:ln>
                    <a:noFill/>
                  </a:ln>
                  <a:solidFill>
                    <a:schemeClr val="tx1"/>
                  </a:solidFill>
                  <a:effectLst/>
                  <a:latin typeface="微软雅黑" pitchFamily="34" charset="-122"/>
                  <a:ea typeface="微软雅黑" pitchFamily="34" charset="-122"/>
                </a:rPr>
                <a:t>不可信输入</a:t>
              </a:r>
            </a:p>
          </p:txBody>
        </p:sp>
        <p:cxnSp>
          <p:nvCxnSpPr>
            <p:cNvPr id="49" name="直接连接符 48"/>
            <p:cNvCxnSpPr>
              <a:endCxn id="48" idx="0"/>
            </p:cNvCxnSpPr>
            <p:nvPr/>
          </p:nvCxnSpPr>
          <p:spPr bwMode="auto">
            <a:xfrm flipH="1" flipV="1">
              <a:off x="2423334" y="2726529"/>
              <a:ext cx="140842" cy="288032"/>
            </a:xfrm>
            <a:prstGeom prst="line">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cxnSp>
      </p:grpSp>
      <p:sp>
        <p:nvSpPr>
          <p:cNvPr id="74" name="矩形标注 73"/>
          <p:cNvSpPr/>
          <p:nvPr/>
        </p:nvSpPr>
        <p:spPr bwMode="auto">
          <a:xfrm>
            <a:off x="503238" y="2813724"/>
            <a:ext cx="3193273" cy="1602642"/>
          </a:xfrm>
          <a:prstGeom prst="wedgeRectCallout">
            <a:avLst>
              <a:gd name="adj1" fmla="val 41632"/>
              <a:gd name="adj2" fmla="val -70559"/>
            </a:avLst>
          </a:prstGeom>
          <a:noFill/>
          <a:ln>
            <a:solidFill>
              <a:schemeClr val="accent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877888" eaLnBrk="0" hangingPunct="0"/>
            <a:r>
              <a:rPr lang="zh-CN" altLang="en-US" sz="1100" dirty="0" smtClean="0">
                <a:latin typeface="微软雅黑" pitchFamily="34" charset="-122"/>
                <a:ea typeface="微软雅黑" pitchFamily="34" charset="-122"/>
              </a:rPr>
              <a:t>标准化是将输入无损的转化为最简等价形式的过程，如同一个文件路径可存在多种表达方式，而标准化会将处理掉路径中的</a:t>
            </a:r>
            <a:r>
              <a:rPr lang="en-US" altLang="zh-CN" sz="1100" dirty="0" smtClean="0">
                <a:latin typeface="微软雅黑" pitchFamily="34" charset="-122"/>
                <a:ea typeface="微软雅黑" pitchFamily="34" charset="-122"/>
              </a:rPr>
              <a:t>“..”</a:t>
            </a:r>
            <a:r>
              <a:rPr lang="zh-CN" altLang="en-US" sz="1100" dirty="0" smtClean="0">
                <a:latin typeface="微软雅黑" pitchFamily="34" charset="-122"/>
                <a:ea typeface="微软雅黑" pitchFamily="34" charset="-122"/>
              </a:rPr>
              <a:t>、符号链接等，从而得到一个唯一的、无歧义的规范形式</a:t>
            </a:r>
            <a:endParaRPr lang="en-US" altLang="zh-CN" sz="1100" dirty="0" smtClean="0">
              <a:latin typeface="微软雅黑" pitchFamily="34" charset="-122"/>
              <a:ea typeface="微软雅黑" pitchFamily="34" charset="-122"/>
            </a:endParaRPr>
          </a:p>
          <a:p>
            <a:pPr defTabSz="877888" eaLnBrk="0" hangingPunct="0"/>
            <a:endParaRPr lang="zh-CN" altLang="en-US" sz="1100" dirty="0" smtClean="0">
              <a:latin typeface="微软雅黑" pitchFamily="34" charset="-122"/>
              <a:ea typeface="微软雅黑" pitchFamily="34" charset="-122"/>
            </a:endParaRPr>
          </a:p>
          <a:p>
            <a:pPr defTabSz="877888" eaLnBrk="0" hangingPunct="0"/>
            <a:r>
              <a:rPr lang="zh-CN" altLang="en-US" sz="1100" dirty="0" smtClean="0">
                <a:latin typeface="微软雅黑" pitchFamily="34" charset="-122"/>
                <a:ea typeface="微软雅黑" pitchFamily="34" charset="-122"/>
              </a:rPr>
              <a:t>归一化是将输入有损的转化为预期的最简形式的过程，如对</a:t>
            </a:r>
            <a:r>
              <a:rPr lang="en-US" altLang="zh-CN" sz="1100" dirty="0" smtClean="0">
                <a:latin typeface="微软雅黑" pitchFamily="34" charset="-122"/>
                <a:ea typeface="微软雅黑" pitchFamily="34" charset="-122"/>
              </a:rPr>
              <a:t>Unicode</a:t>
            </a:r>
            <a:r>
              <a:rPr lang="zh-CN" altLang="en-US" sz="1100" dirty="0" smtClean="0">
                <a:latin typeface="微软雅黑" pitchFamily="34" charset="-122"/>
                <a:ea typeface="微软雅黑" pitchFamily="34" charset="-122"/>
              </a:rPr>
              <a:t>码 </a:t>
            </a:r>
            <a:r>
              <a:rPr lang="en-US" altLang="zh-CN" sz="1100" dirty="0" smtClean="0">
                <a:latin typeface="微软雅黑" pitchFamily="34" charset="-122"/>
                <a:ea typeface="微软雅黑" pitchFamily="34" charset="-122"/>
              </a:rPr>
              <a:t>U+00F1</a:t>
            </a:r>
            <a:r>
              <a:rPr lang="zh-CN" altLang="en-US" sz="1100" dirty="0" smtClean="0">
                <a:latin typeface="微软雅黑" pitchFamily="34" charset="-122"/>
                <a:ea typeface="微软雅黑" pitchFamily="34" charset="-122"/>
              </a:rPr>
              <a:t>（</a:t>
            </a:r>
            <a:r>
              <a:rPr lang="en-US" altLang="zh-CN" sz="1100" dirty="0" smtClean="0">
                <a:latin typeface="微软雅黑" pitchFamily="34" charset="-122"/>
                <a:ea typeface="微软雅黑" pitchFamily="34" charset="-122"/>
              </a:rPr>
              <a:t>ñ </a:t>
            </a:r>
            <a:r>
              <a:rPr lang="zh-CN" altLang="en-US" sz="1100" dirty="0" smtClean="0">
                <a:latin typeface="微软雅黑" pitchFamily="34" charset="-122"/>
                <a:ea typeface="微软雅黑" pitchFamily="34" charset="-122"/>
              </a:rPr>
              <a:t>）按照</a:t>
            </a:r>
            <a:r>
              <a:rPr lang="en-US" altLang="zh-CN" sz="1100" dirty="0" smtClean="0">
                <a:latin typeface="微软雅黑" pitchFamily="34" charset="-122"/>
                <a:ea typeface="微软雅黑" pitchFamily="34" charset="-122"/>
              </a:rPr>
              <a:t>NFD</a:t>
            </a:r>
            <a:r>
              <a:rPr lang="zh-CN" altLang="en-US" sz="1100" dirty="0" smtClean="0">
                <a:latin typeface="微软雅黑" pitchFamily="34" charset="-122"/>
                <a:ea typeface="微软雅黑" pitchFamily="34" charset="-122"/>
              </a:rPr>
              <a:t>做归一化，会被分解成</a:t>
            </a:r>
            <a:r>
              <a:rPr lang="en-US" altLang="zh-CN" sz="1100" dirty="0" smtClean="0">
                <a:latin typeface="微软雅黑" pitchFamily="34" charset="-122"/>
                <a:ea typeface="微软雅黑" pitchFamily="34" charset="-122"/>
              </a:rPr>
              <a:t>U+006E,U+0303</a:t>
            </a:r>
            <a:r>
              <a:rPr lang="zh-CN" altLang="en-US" sz="1100" dirty="0" smtClean="0">
                <a:latin typeface="微软雅黑" pitchFamily="34" charset="-122"/>
                <a:ea typeface="微软雅黑" pitchFamily="34" charset="-122"/>
              </a:rPr>
              <a:t>，这个分解后的序列其实就是字符</a:t>
            </a:r>
            <a:r>
              <a:rPr lang="en-US" altLang="zh-CN" sz="1100" dirty="0" smtClean="0">
                <a:latin typeface="微软雅黑" pitchFamily="34" charset="-122"/>
                <a:ea typeface="微软雅黑" pitchFamily="34" charset="-122"/>
              </a:rPr>
              <a:t>n</a:t>
            </a:r>
            <a:r>
              <a:rPr lang="zh-CN" altLang="en-US" sz="1100" dirty="0" smtClean="0">
                <a:latin typeface="微软雅黑" pitchFamily="34" charset="-122"/>
                <a:ea typeface="微软雅黑" pitchFamily="34" charset="-122"/>
              </a:rPr>
              <a:t>和发音符号</a:t>
            </a:r>
          </a:p>
        </p:txBody>
      </p:sp>
      <p:sp>
        <p:nvSpPr>
          <p:cNvPr id="75" name="矩形标注 74"/>
          <p:cNvSpPr/>
          <p:nvPr/>
        </p:nvSpPr>
        <p:spPr bwMode="auto">
          <a:xfrm>
            <a:off x="3829050" y="2842909"/>
            <a:ext cx="2215711" cy="969130"/>
          </a:xfrm>
          <a:prstGeom prst="wedgeRectCallout">
            <a:avLst>
              <a:gd name="adj1" fmla="val 709"/>
              <a:gd name="adj2" fmla="val -96824"/>
            </a:avLst>
          </a:prstGeom>
          <a:noFill/>
          <a:ln>
            <a:solidFill>
              <a:schemeClr val="accent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877888" eaLnBrk="0" hangingPunct="0"/>
            <a:r>
              <a:rPr lang="zh-CN" altLang="en-US" sz="1100" dirty="0" smtClean="0">
                <a:latin typeface="微软雅黑" pitchFamily="34" charset="-122"/>
                <a:ea typeface="微软雅黑" pitchFamily="34" charset="-122"/>
              </a:rPr>
              <a:t>删除、替换不期望的字符或者转义字符，确保输入输出数据满足组件的约束要求</a:t>
            </a:r>
          </a:p>
          <a:p>
            <a:pPr defTabSz="877888" eaLnBrk="0" hangingPunct="0"/>
            <a:r>
              <a:rPr lang="zh-CN" altLang="en-US" sz="1100" dirty="0" smtClean="0">
                <a:latin typeface="微软雅黑" pitchFamily="34" charset="-122"/>
                <a:ea typeface="微软雅黑" pitchFamily="34" charset="-122"/>
              </a:rPr>
              <a:t>对输出数据中的敏感信息进行过滤防止敏感信息泄露</a:t>
            </a:r>
          </a:p>
          <a:p>
            <a:pPr defTabSz="877888" eaLnBrk="0" hangingPunct="0"/>
            <a:endParaRPr lang="zh-CN" altLang="en-US" sz="1000" dirty="0" smtClean="0">
              <a:latin typeface="微软雅黑" pitchFamily="34" charset="-122"/>
              <a:ea typeface="微软雅黑" pitchFamily="34" charset="-122"/>
            </a:endParaRPr>
          </a:p>
        </p:txBody>
      </p:sp>
      <p:sp>
        <p:nvSpPr>
          <p:cNvPr id="88" name="矩形标注 87"/>
          <p:cNvSpPr/>
          <p:nvPr/>
        </p:nvSpPr>
        <p:spPr bwMode="auto">
          <a:xfrm>
            <a:off x="6413737" y="2842909"/>
            <a:ext cx="1942324" cy="532597"/>
          </a:xfrm>
          <a:prstGeom prst="wedgeRectCallout">
            <a:avLst>
              <a:gd name="adj1" fmla="val -56366"/>
              <a:gd name="adj2" fmla="val -135442"/>
            </a:avLst>
          </a:prstGeom>
          <a:noFill/>
          <a:ln>
            <a:solidFill>
              <a:schemeClr val="accent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877888" eaLnBrk="0" hangingPunct="0"/>
            <a:r>
              <a:rPr lang="zh-CN" altLang="en-US" sz="1100" dirty="0" smtClean="0">
                <a:latin typeface="微软雅黑" pitchFamily="34" charset="-122"/>
                <a:ea typeface="微软雅黑" pitchFamily="34" charset="-122"/>
              </a:rPr>
              <a:t>确保输入数据是属于程序预期的范围或者格式的过程</a:t>
            </a:r>
          </a:p>
        </p:txBody>
      </p:sp>
      <p:sp>
        <p:nvSpPr>
          <p:cNvPr id="22" name="矩形标注 21"/>
          <p:cNvSpPr/>
          <p:nvPr/>
        </p:nvSpPr>
        <p:spPr bwMode="auto">
          <a:xfrm>
            <a:off x="3829049" y="2842909"/>
            <a:ext cx="2215711" cy="969130"/>
          </a:xfrm>
          <a:prstGeom prst="wedgeRectCallout">
            <a:avLst>
              <a:gd name="adj1" fmla="val 76369"/>
              <a:gd name="adj2" fmla="val -95841"/>
            </a:avLst>
          </a:prstGeom>
          <a:noFill/>
          <a:ln>
            <a:solidFill>
              <a:schemeClr val="accent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877888" eaLnBrk="0" hangingPunct="0"/>
            <a:endParaRPr lang="zh-CN" altLang="en-US" sz="1000" dirty="0" smtClean="0">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blinds(horizontal)">
                                      <p:cBhvr>
                                        <p:cTn id="12" dur="500"/>
                                        <p:tgtEl>
                                          <p:spTgt spid="36"/>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blinds(horizontal)">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74"/>
                                        </p:tgtEl>
                                        <p:attrNameLst>
                                          <p:attrName>style.visibility</p:attrName>
                                        </p:attrNameLst>
                                      </p:cBhvr>
                                      <p:to>
                                        <p:strVal val="visible"/>
                                      </p:to>
                                    </p:set>
                                    <p:animEffect transition="in" filter="blinds(horizontal)">
                                      <p:cBhvr>
                                        <p:cTn id="20" dur="500"/>
                                        <p:tgtEl>
                                          <p:spTgt spid="74"/>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animEffect transition="in" filter="blinds(horizontal)">
                                      <p:cBhvr>
                                        <p:cTn id="23" dur="500"/>
                                        <p:tgtEl>
                                          <p:spTgt spid="75"/>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88"/>
                                        </p:tgtEl>
                                        <p:attrNameLst>
                                          <p:attrName>style.visibility</p:attrName>
                                        </p:attrNameLst>
                                      </p:cBhvr>
                                      <p:to>
                                        <p:strVal val="visible"/>
                                      </p:to>
                                    </p:set>
                                    <p:animEffect transition="in" filter="blinds(horizontal)">
                                      <p:cBhvr>
                                        <p:cTn id="26" dur="500"/>
                                        <p:tgtEl>
                                          <p:spTgt spid="88"/>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blinds(horizontal)">
                                      <p:cBhvr>
                                        <p:cTn id="2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34" grpId="0"/>
      <p:bldP spid="74" grpId="0" animBg="1"/>
      <p:bldP spid="75" grpId="0" animBg="1"/>
      <p:bldP spid="88" grpId="0" animBg="1"/>
      <p:bldP spid="2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2042" y="223438"/>
            <a:ext cx="8066635" cy="438553"/>
          </a:xfrm>
        </p:spPr>
        <p:txBody>
          <a:bodyPr lIns="68553" tIns="34276" rIns="68553" bIns="34276" anchor="ctr">
            <a:spAutoFit/>
          </a:bodyPr>
          <a:lstStyle/>
          <a:p>
            <a:r>
              <a:rPr lang="zh-CN" altLang="en-US" sz="2400" dirty="0" smtClean="0">
                <a:cs typeface="+mn-cs"/>
              </a:rPr>
              <a:t>典型错误</a:t>
            </a:r>
            <a:r>
              <a:rPr lang="en-US" altLang="zh-CN" sz="2400" dirty="0" smtClean="0">
                <a:cs typeface="+mn-cs"/>
              </a:rPr>
              <a:t>-</a:t>
            </a:r>
            <a:r>
              <a:rPr lang="zh-CN" altLang="en-US" sz="2400" dirty="0" smtClean="0">
                <a:cs typeface="+mn-cs"/>
              </a:rPr>
              <a:t>外部输入路径验证前未进行标准化</a:t>
            </a:r>
          </a:p>
        </p:txBody>
      </p:sp>
      <p:sp>
        <p:nvSpPr>
          <p:cNvPr id="4" name="Rectangle 2"/>
          <p:cNvSpPr>
            <a:spLocks noChangeArrowheads="1"/>
          </p:cNvSpPr>
          <p:nvPr/>
        </p:nvSpPr>
        <p:spPr bwMode="auto">
          <a:xfrm>
            <a:off x="3619500" y="1796885"/>
            <a:ext cx="5019675" cy="2492990"/>
          </a:xfrm>
          <a:prstGeom prst="rect">
            <a:avLst/>
          </a:prstGeom>
          <a:solidFill>
            <a:schemeClr val="bg1">
              <a:lumMod val="85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1200" dirty="0" smtClean="0">
                <a:solidFill>
                  <a:srgbClr val="3F7F5F"/>
                </a:solidFill>
                <a:latin typeface="微软雅黑" pitchFamily="34" charset="-122"/>
                <a:ea typeface="微软雅黑" pitchFamily="34" charset="-122"/>
                <a:cs typeface="Consolas" pitchFamily="49" charset="0"/>
              </a:rPr>
              <a:t>//</a:t>
            </a:r>
            <a:r>
              <a:rPr lang="zh-CN" altLang="en-US" sz="1200" dirty="0" smtClean="0">
                <a:solidFill>
                  <a:srgbClr val="3F7F5F"/>
                </a:solidFill>
                <a:latin typeface="微软雅黑" pitchFamily="34" charset="-122"/>
                <a:ea typeface="微软雅黑" pitchFamily="34" charset="-122"/>
                <a:cs typeface="Consolas" pitchFamily="49" charset="0"/>
              </a:rPr>
              <a:t>示例代码</a:t>
            </a:r>
            <a:endParaRPr lang="en-US" altLang="zh-CN" sz="1200" dirty="0" smtClean="0">
              <a:solidFill>
                <a:srgbClr val="3F7F5F"/>
              </a:solidFill>
              <a:latin typeface="微软雅黑" pitchFamily="34" charset="-122"/>
              <a:ea typeface="微软雅黑" pitchFamily="34" charset="-122"/>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nsolas" pitchFamily="49" charset="0"/>
              </a:rPr>
              <a:t>public</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nsolas" pitchFamily="49" charset="0"/>
              </a:rPr>
              <a:t>static</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nsolas" pitchFamily="49" charset="0"/>
              </a:rPr>
              <a:t>void</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main(String[] arg) {  </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R="0" lvl="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File f =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nsolas" pitchFamily="49" charset="0"/>
              </a:rPr>
              <a:t>new</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File(System.getProperty(</a:t>
            </a:r>
            <a:r>
              <a:rPr kumimoji="0" lang="en-US" altLang="zh-CN" sz="1200" b="0" i="0" u="none" strike="noStrike" cap="none" normalizeH="0" baseline="0" dirty="0" smtClean="0">
                <a:ln>
                  <a:noFill/>
                </a:ln>
                <a:solidFill>
                  <a:srgbClr val="2A00FF"/>
                </a:solidFill>
                <a:effectLst/>
                <a:latin typeface="微软雅黑" pitchFamily="34" charset="-122"/>
                <a:ea typeface="微软雅黑" pitchFamily="34" charset="-122"/>
                <a:cs typeface="Consolas" pitchFamily="49" charset="0"/>
              </a:rPr>
              <a:t>"user.home"</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p>
          <a:p>
            <a:pPr marR="0" lvl="0" algn="l" defTabSz="914400" rtl="0" eaLnBrk="0" fontAlgn="base" latinLnBrk="0" hangingPunct="0">
              <a:lnSpc>
                <a:spcPct val="100000"/>
              </a:lnSpc>
              <a:spcBef>
                <a:spcPct val="0"/>
              </a:spcBef>
              <a:spcAft>
                <a:spcPct val="0"/>
              </a:spcAft>
              <a:buClrTx/>
              <a:buSzTx/>
              <a:buFontTx/>
              <a:buNone/>
              <a:tabLst/>
            </a:pPr>
            <a:r>
              <a:rPr lang="en-US" altLang="zh-CN" sz="1200" dirty="0" smtClean="0">
                <a:solidFill>
                  <a:srgbClr val="000000"/>
                </a:solidFill>
                <a:latin typeface="微软雅黑" pitchFamily="34" charset="-122"/>
                <a:ea typeface="微软雅黑" pitchFamily="34" charset="-122"/>
                <a:cs typeface="Consolas" pitchFamily="49" charset="0"/>
              </a:rPr>
              <a:t>                               </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System.getProperty(</a:t>
            </a:r>
            <a:r>
              <a:rPr kumimoji="0" lang="en-US" altLang="zh-CN" sz="1200" b="0" i="0" u="none" strike="noStrike" cap="none" normalizeH="0" baseline="0" dirty="0" smtClean="0">
                <a:ln>
                  <a:noFill/>
                </a:ln>
                <a:solidFill>
                  <a:srgbClr val="2A00FF"/>
                </a:solidFill>
                <a:effectLst/>
                <a:latin typeface="微软雅黑" pitchFamily="34" charset="-122"/>
                <a:ea typeface="微软雅黑" pitchFamily="34" charset="-122"/>
                <a:cs typeface="Consolas" pitchFamily="49" charset="0"/>
              </a:rPr>
              <a:t>"file.separator"</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 arg[0]</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r>
              <a:rPr kumimoji="0" lang="en-US" altLang="zh-CN" sz="1200" b="1"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String absPath = f.getAbsolutePath();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nsolas" pitchFamily="49" charset="0"/>
              </a:rPr>
              <a:t>if</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(!isInSecureDir(Paths.get(absPath))) {</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nsolas" pitchFamily="49" charset="0"/>
              </a:rPr>
              <a:t>throw</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nsolas" pitchFamily="49" charset="0"/>
              </a:rPr>
              <a:t>new</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IllegalArgumentException();</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nsolas" pitchFamily="49" charset="0"/>
              </a:rPr>
              <a:t>if</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(!validate(absPath)) {  </a:t>
            </a:r>
            <a:r>
              <a:rPr kumimoji="0" lang="en-US" altLang="zh-CN" sz="1200" b="0" i="0" u="none" strike="noStrike" cap="none" normalizeH="0" baseline="0" dirty="0" smtClean="0">
                <a:ln>
                  <a:noFill/>
                </a:ln>
                <a:solidFill>
                  <a:srgbClr val="3F7F5F"/>
                </a:solidFill>
                <a:effectLst/>
                <a:latin typeface="微软雅黑" pitchFamily="34" charset="-122"/>
                <a:ea typeface="微软雅黑" pitchFamily="34" charset="-122"/>
                <a:cs typeface="Consolas" pitchFamily="49" charset="0"/>
              </a:rPr>
              <a:t>// Validation</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nsolas" pitchFamily="49" charset="0"/>
              </a:rPr>
              <a:t>throw</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nsolas" pitchFamily="49" charset="0"/>
              </a:rPr>
              <a:t>new</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IllegalArgumentException();</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p:txBody>
      </p:sp>
      <p:sp>
        <p:nvSpPr>
          <p:cNvPr id="5" name="Rectangle 3"/>
          <p:cNvSpPr txBox="1">
            <a:spLocks noChangeArrowheads="1"/>
          </p:cNvSpPr>
          <p:nvPr/>
        </p:nvSpPr>
        <p:spPr bwMode="auto">
          <a:xfrm>
            <a:off x="343163" y="829706"/>
            <a:ext cx="8447546" cy="697757"/>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p>
            <a:pPr marL="93663" indent="-93663">
              <a:lnSpc>
                <a:spcPct val="140000"/>
              </a:lnSpc>
              <a:buClr>
                <a:srgbClr val="777777"/>
              </a:buClr>
              <a:buSzPct val="60000"/>
              <a:defRPr/>
            </a:pP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b="1" kern="0" dirty="0" smtClean="0">
                <a:solidFill>
                  <a:srgbClr val="000000"/>
                </a:solidFill>
                <a:latin typeface="微软雅黑" pitchFamily="34" charset="-122"/>
                <a:ea typeface="微软雅黑" pitchFamily="34" charset="-122"/>
                <a:cs typeface="Courier New" pitchFamily="49" charset="0"/>
              </a:rPr>
              <a:t>问题描述</a:t>
            </a: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kern="0" dirty="0" smtClean="0">
                <a:solidFill>
                  <a:srgbClr val="000000"/>
                </a:solidFill>
                <a:latin typeface="微软雅黑" pitchFamily="34" charset="-122"/>
                <a:ea typeface="微软雅黑" pitchFamily="34" charset="-122"/>
                <a:cs typeface="Courier New" pitchFamily="49" charset="0"/>
              </a:rPr>
              <a:t>虽然这里做了输入校验，但是校验前未对路径做标准化，很可能导致校验被快捷方式、符号链接等方式绕过。</a:t>
            </a:r>
            <a:endParaRPr lang="en-US" altLang="zh-CN" sz="1600" kern="0" dirty="0" smtClean="0">
              <a:solidFill>
                <a:srgbClr val="000000"/>
              </a:solidFill>
              <a:latin typeface="微软雅黑" pitchFamily="34" charset="-122"/>
              <a:ea typeface="微软雅黑" pitchFamily="34" charset="-122"/>
              <a:cs typeface="Courier New" pitchFamily="49" charset="0"/>
            </a:endParaRPr>
          </a:p>
          <a:p>
            <a:pPr marL="342900" indent="-342900">
              <a:lnSpc>
                <a:spcPct val="140000"/>
              </a:lnSpc>
              <a:buClr>
                <a:srgbClr val="777777"/>
              </a:buClr>
              <a:buSzPct val="60000"/>
              <a:buFont typeface="Wingdings" pitchFamily="2" charset="2"/>
              <a:buNone/>
              <a:defRPr/>
            </a:pPr>
            <a:endParaRPr lang="en-US" altLang="zh-CN" sz="1600" kern="0" dirty="0" smtClean="0">
              <a:solidFill>
                <a:srgbClr val="000000"/>
              </a:solidFill>
              <a:latin typeface="微软雅黑" pitchFamily="34" charset="-122"/>
              <a:ea typeface="微软雅黑" pitchFamily="34" charset="-122"/>
              <a:cs typeface="Courier New" pitchFamily="49" charset="0"/>
            </a:endParaRPr>
          </a:p>
        </p:txBody>
      </p:sp>
      <p:sp>
        <p:nvSpPr>
          <p:cNvPr id="6" name="矩形标注 5"/>
          <p:cNvSpPr/>
          <p:nvPr/>
        </p:nvSpPr>
        <p:spPr bwMode="auto">
          <a:xfrm>
            <a:off x="697792" y="3158032"/>
            <a:ext cx="2664296" cy="792088"/>
          </a:xfrm>
          <a:prstGeom prst="wedgeRectCallout">
            <a:avLst>
              <a:gd name="adj1" fmla="val 74950"/>
              <a:gd name="adj2" fmla="val -121328"/>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pPr defTabSz="877888" eaLnBrk="0" hangingPunct="0"/>
            <a:r>
              <a:rPr lang="en-US" altLang="zh-CN" sz="1200" dirty="0" smtClean="0">
                <a:latin typeface="微软雅黑" pitchFamily="34" charset="-122"/>
                <a:ea typeface="微软雅黑" pitchFamily="34" charset="-122"/>
              </a:rPr>
              <a:t>getAbsolutePath()</a:t>
            </a:r>
            <a:r>
              <a:rPr lang="zh-CN" altLang="zh-CN" sz="1200" dirty="0" smtClean="0">
                <a:latin typeface="微软雅黑" pitchFamily="34" charset="-122"/>
                <a:ea typeface="微软雅黑" pitchFamily="34" charset="-122"/>
              </a:rPr>
              <a:t>方法</a:t>
            </a:r>
            <a:r>
              <a:rPr lang="zh-CN" altLang="en-US" sz="1200" dirty="0" smtClean="0">
                <a:latin typeface="微软雅黑" pitchFamily="34" charset="-122"/>
                <a:ea typeface="微软雅黑" pitchFamily="34" charset="-122"/>
              </a:rPr>
              <a:t>用来获取文件的绝对路径，但不会解析符号链接、别名、快捷方式</a:t>
            </a:r>
            <a:endParaRPr lang="zh-CN" altLang="zh-CN" sz="12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574474" y="1976876"/>
            <a:ext cx="5064702" cy="2564961"/>
          </a:xfrm>
          <a:prstGeom prst="rect">
            <a:avLst/>
          </a:prstGeom>
          <a:solidFill>
            <a:schemeClr val="bg1">
              <a:lumMod val="85000"/>
            </a:schemeClr>
          </a:solidFill>
        </p:spPr>
        <p:txBody>
          <a:bodyPr wrap="square" rtlCol="0">
            <a:spAutoFit/>
          </a:bodyPr>
          <a:lstStyle/>
          <a:p>
            <a:pPr lvl="0"/>
            <a:r>
              <a:rPr lang="en-US" altLang="zh-CN" sz="1200" dirty="0" smtClean="0">
                <a:solidFill>
                  <a:srgbClr val="3F7F5F"/>
                </a:solidFill>
                <a:latin typeface="微软雅黑" pitchFamily="34" charset="-122"/>
                <a:ea typeface="微软雅黑" pitchFamily="34" charset="-122"/>
                <a:cs typeface="Consolas" pitchFamily="49" charset="0"/>
              </a:rPr>
              <a:t>//</a:t>
            </a:r>
            <a:r>
              <a:rPr lang="zh-CN" altLang="en-US" sz="1200" dirty="0" smtClean="0">
                <a:solidFill>
                  <a:srgbClr val="3F7F5F"/>
                </a:solidFill>
                <a:latin typeface="微软雅黑" pitchFamily="34" charset="-122"/>
                <a:ea typeface="微软雅黑" pitchFamily="34" charset="-122"/>
                <a:cs typeface="Consolas" pitchFamily="49" charset="0"/>
              </a:rPr>
              <a:t>示例代码</a:t>
            </a:r>
            <a:endParaRPr lang="en-US" altLang="zh-CN" sz="1200" b="1" dirty="0" smtClean="0">
              <a:solidFill>
                <a:srgbClr val="7F0055"/>
              </a:solidFill>
              <a:latin typeface="微软雅黑" pitchFamily="34" charset="-122"/>
              <a:ea typeface="微软雅黑" pitchFamily="34" charset="-122"/>
              <a:cs typeface="Consolas" pitchFamily="49" charset="0"/>
            </a:endParaRPr>
          </a:p>
          <a:p>
            <a:r>
              <a:rPr lang="en-US" altLang="zh-CN" sz="1200" b="1" dirty="0" smtClean="0">
                <a:solidFill>
                  <a:srgbClr val="7F0055"/>
                </a:solidFill>
                <a:latin typeface="微软雅黑" pitchFamily="34" charset="-122"/>
                <a:ea typeface="微软雅黑" pitchFamily="34" charset="-122"/>
                <a:cs typeface="Consolas" pitchFamily="49" charset="0"/>
              </a:rPr>
              <a:t>public static void main </a:t>
            </a:r>
            <a:r>
              <a:rPr lang="en-US" altLang="zh-CN" sz="1200" dirty="0" smtClean="0">
                <a:latin typeface="微软雅黑" pitchFamily="34" charset="-122"/>
                <a:ea typeface="微软雅黑" pitchFamily="34" charset="-122"/>
              </a:rPr>
              <a:t>(String[] args) throws IOException {</a:t>
            </a:r>
          </a:p>
          <a:p>
            <a:r>
              <a:rPr lang="en-US" altLang="zh-CN" sz="1200" dirty="0" smtClean="0">
                <a:latin typeface="微软雅黑" pitchFamily="34" charset="-122"/>
                <a:ea typeface="微软雅黑" pitchFamily="34" charset="-122"/>
              </a:rPr>
              <a:t>         File f = </a:t>
            </a:r>
            <a:r>
              <a:rPr lang="en-US" altLang="zh-CN" sz="1200" b="1" dirty="0" smtClean="0">
                <a:solidFill>
                  <a:srgbClr val="7F0055"/>
                </a:solidFill>
                <a:latin typeface="微软雅黑" pitchFamily="34" charset="-122"/>
                <a:ea typeface="微软雅黑" pitchFamily="34" charset="-122"/>
                <a:cs typeface="Consolas" pitchFamily="49" charset="0"/>
              </a:rPr>
              <a:t>new</a:t>
            </a:r>
            <a:r>
              <a:rPr lang="en-US" altLang="zh-CN" sz="1200" dirty="0" smtClean="0">
                <a:latin typeface="微软雅黑" pitchFamily="34" charset="-122"/>
                <a:ea typeface="微软雅黑" pitchFamily="34" charset="-122"/>
              </a:rPr>
              <a:t> File(System.getProperty("</a:t>
            </a:r>
            <a:r>
              <a:rPr lang="en-US" altLang="zh-CN" sz="1200" dirty="0" smtClean="0">
                <a:solidFill>
                  <a:srgbClr val="2A00FF"/>
                </a:solidFill>
                <a:latin typeface="微软雅黑" pitchFamily="34" charset="-122"/>
                <a:ea typeface="微软雅黑" pitchFamily="34" charset="-122"/>
                <a:cs typeface="Consolas" pitchFamily="49" charset="0"/>
              </a:rPr>
              <a:t>user.home</a:t>
            </a:r>
            <a:r>
              <a:rPr lang="en-US" altLang="zh-CN" sz="1200" dirty="0" smtClean="0">
                <a:latin typeface="微软雅黑" pitchFamily="34" charset="-122"/>
                <a:ea typeface="微软雅黑" pitchFamily="34" charset="-122"/>
              </a:rPr>
              <a:t>") </a:t>
            </a:r>
          </a:p>
          <a:p>
            <a:r>
              <a:rPr lang="en-US" altLang="zh-CN" sz="1200" dirty="0" smtClean="0">
                <a:latin typeface="微软雅黑" pitchFamily="34" charset="-122"/>
                <a:ea typeface="微软雅黑" pitchFamily="34" charset="-122"/>
              </a:rPr>
              <a:t>                            + System.getProperty("</a:t>
            </a:r>
            <a:r>
              <a:rPr lang="en-US" altLang="zh-CN" sz="1200" dirty="0" smtClean="0">
                <a:solidFill>
                  <a:srgbClr val="2A00FF"/>
                </a:solidFill>
                <a:latin typeface="微软雅黑" pitchFamily="34" charset="-122"/>
                <a:ea typeface="微软雅黑" pitchFamily="34" charset="-122"/>
                <a:cs typeface="Consolas" pitchFamily="49" charset="0"/>
              </a:rPr>
              <a:t>file.separator</a:t>
            </a:r>
            <a:r>
              <a:rPr lang="en-US" altLang="zh-CN" sz="1200" dirty="0" smtClean="0">
                <a:latin typeface="微软雅黑" pitchFamily="34" charset="-122"/>
                <a:ea typeface="微软雅黑" pitchFamily="34" charset="-122"/>
              </a:rPr>
              <a:t>")+ args[0]);</a:t>
            </a:r>
          </a:p>
          <a:p>
            <a:r>
              <a:rPr lang="en-US" altLang="zh-CN" sz="1200" dirty="0" smtClean="0">
                <a:latin typeface="微软雅黑" pitchFamily="34" charset="-122"/>
                <a:ea typeface="微软雅黑" pitchFamily="34" charset="-122"/>
              </a:rPr>
              <a:t>        </a:t>
            </a:r>
            <a:r>
              <a:rPr lang="en-US" altLang="zh-CN" sz="1200" b="1" dirty="0" smtClean="0">
                <a:solidFill>
                  <a:srgbClr val="000000"/>
                </a:solidFill>
                <a:latin typeface="微软雅黑" pitchFamily="34" charset="-122"/>
                <a:ea typeface="微软雅黑" pitchFamily="34" charset="-122"/>
                <a:cs typeface="Consolas" pitchFamily="49" charset="0"/>
              </a:rPr>
              <a:t>String canonicalPath = f.getCanonicalPath();</a:t>
            </a:r>
          </a:p>
          <a:p>
            <a:r>
              <a:rPr lang="en-US" altLang="zh-CN" sz="1200" dirty="0" smtClean="0">
                <a:latin typeface="微软雅黑" pitchFamily="34" charset="-122"/>
                <a:ea typeface="微软雅黑" pitchFamily="34" charset="-122"/>
              </a:rPr>
              <a:t> </a:t>
            </a:r>
          </a:p>
          <a:p>
            <a:r>
              <a:rPr lang="en-US" altLang="zh-CN" sz="1200" dirty="0" smtClean="0">
                <a:latin typeface="微软雅黑" pitchFamily="34" charset="-122"/>
                <a:ea typeface="微软雅黑" pitchFamily="34" charset="-122"/>
              </a:rPr>
              <a:t>         </a:t>
            </a:r>
            <a:r>
              <a:rPr lang="en-US" altLang="zh-CN" sz="1200" b="1" dirty="0" smtClean="0">
                <a:solidFill>
                  <a:srgbClr val="7F0055"/>
                </a:solidFill>
                <a:latin typeface="微软雅黑" pitchFamily="34" charset="-122"/>
                <a:ea typeface="微软雅黑" pitchFamily="34" charset="-122"/>
                <a:cs typeface="Consolas" pitchFamily="49" charset="0"/>
              </a:rPr>
              <a:t>if </a:t>
            </a:r>
            <a:r>
              <a:rPr lang="en-US" altLang="zh-CN" sz="1200" dirty="0" smtClean="0">
                <a:latin typeface="微软雅黑" pitchFamily="34" charset="-122"/>
                <a:ea typeface="微软雅黑" pitchFamily="34" charset="-122"/>
              </a:rPr>
              <a:t>(!isInSecureDir(Paths.get(canonicalPath))) {</a:t>
            </a:r>
          </a:p>
          <a:p>
            <a:r>
              <a:rPr lang="en-US" altLang="zh-CN" sz="1200" dirty="0" smtClean="0">
                <a:latin typeface="微软雅黑" pitchFamily="34" charset="-122"/>
                <a:ea typeface="微软雅黑" pitchFamily="34" charset="-122"/>
              </a:rPr>
              <a:t>             </a:t>
            </a:r>
            <a:r>
              <a:rPr lang="en-US" altLang="zh-CN" sz="1200" b="1" dirty="0" smtClean="0">
                <a:solidFill>
                  <a:srgbClr val="7F0055"/>
                </a:solidFill>
                <a:latin typeface="微软雅黑" pitchFamily="34" charset="-122"/>
                <a:ea typeface="微软雅黑" pitchFamily="34" charset="-122"/>
                <a:cs typeface="Consolas" pitchFamily="49" charset="0"/>
              </a:rPr>
              <a:t>throw</a:t>
            </a:r>
            <a:r>
              <a:rPr lang="en-US" altLang="zh-CN" sz="1200" dirty="0" smtClean="0">
                <a:latin typeface="微软雅黑" pitchFamily="34" charset="-122"/>
                <a:ea typeface="微软雅黑" pitchFamily="34" charset="-122"/>
              </a:rPr>
              <a:t> </a:t>
            </a:r>
            <a:r>
              <a:rPr lang="en-US" altLang="zh-CN" sz="1200" b="1" dirty="0" smtClean="0">
                <a:solidFill>
                  <a:srgbClr val="7F0055"/>
                </a:solidFill>
                <a:latin typeface="微软雅黑" pitchFamily="34" charset="-122"/>
                <a:ea typeface="微软雅黑" pitchFamily="34" charset="-122"/>
                <a:cs typeface="Consolas" pitchFamily="49" charset="0"/>
              </a:rPr>
              <a:t>new</a:t>
            </a:r>
            <a:r>
              <a:rPr lang="en-US" altLang="zh-CN" sz="1200" dirty="0" smtClean="0">
                <a:latin typeface="微软雅黑" pitchFamily="34" charset="-122"/>
                <a:ea typeface="微软雅黑" pitchFamily="34" charset="-122"/>
              </a:rPr>
              <a:t> IllegalArgumentException();</a:t>
            </a:r>
          </a:p>
          <a:p>
            <a:r>
              <a:rPr lang="en-US" altLang="zh-CN" sz="1200" dirty="0" smtClean="0">
                <a:latin typeface="微软雅黑" pitchFamily="34" charset="-122"/>
                <a:ea typeface="微软雅黑" pitchFamily="34" charset="-122"/>
              </a:rPr>
              <a:t>         }</a:t>
            </a:r>
          </a:p>
          <a:p>
            <a:r>
              <a:rPr lang="en-US" altLang="zh-CN" sz="1200" dirty="0" smtClean="0">
                <a:latin typeface="微软雅黑" pitchFamily="34" charset="-122"/>
                <a:ea typeface="微软雅黑" pitchFamily="34" charset="-122"/>
              </a:rPr>
              <a:t>         </a:t>
            </a:r>
            <a:r>
              <a:rPr lang="en-US" altLang="zh-CN" sz="1200" b="1" dirty="0" smtClean="0">
                <a:solidFill>
                  <a:srgbClr val="7F0055"/>
                </a:solidFill>
                <a:latin typeface="微软雅黑" pitchFamily="34" charset="-122"/>
                <a:ea typeface="微软雅黑" pitchFamily="34" charset="-122"/>
                <a:cs typeface="Consolas" pitchFamily="49" charset="0"/>
              </a:rPr>
              <a:t>if</a:t>
            </a:r>
            <a:r>
              <a:rPr lang="en-US" altLang="zh-CN" sz="1200" dirty="0" smtClean="0">
                <a:latin typeface="微软雅黑" pitchFamily="34" charset="-122"/>
                <a:ea typeface="微软雅黑" pitchFamily="34" charset="-122"/>
              </a:rPr>
              <a:t> (!validate(canonicalPath)) {  </a:t>
            </a:r>
            <a:r>
              <a:rPr lang="en-US" altLang="zh-CN" sz="1200" dirty="0" smtClean="0">
                <a:solidFill>
                  <a:srgbClr val="3F7F5F"/>
                </a:solidFill>
                <a:latin typeface="微软雅黑" pitchFamily="34" charset="-122"/>
                <a:ea typeface="微软雅黑" pitchFamily="34" charset="-122"/>
                <a:cs typeface="Consolas" pitchFamily="49" charset="0"/>
              </a:rPr>
              <a:t>// Validation</a:t>
            </a:r>
          </a:p>
          <a:p>
            <a:r>
              <a:rPr lang="en-US" altLang="zh-CN" sz="1200" dirty="0" smtClean="0">
                <a:latin typeface="微软雅黑" pitchFamily="34" charset="-122"/>
                <a:ea typeface="微软雅黑" pitchFamily="34" charset="-122"/>
              </a:rPr>
              <a:t>            </a:t>
            </a:r>
            <a:r>
              <a:rPr lang="en-US" altLang="zh-CN" sz="1200" b="1" dirty="0" smtClean="0">
                <a:solidFill>
                  <a:srgbClr val="7F0055"/>
                </a:solidFill>
                <a:latin typeface="微软雅黑" pitchFamily="34" charset="-122"/>
                <a:ea typeface="微软雅黑" pitchFamily="34" charset="-122"/>
                <a:cs typeface="Consolas" pitchFamily="49" charset="0"/>
              </a:rPr>
              <a:t>throw</a:t>
            </a:r>
            <a:r>
              <a:rPr lang="en-US" altLang="zh-CN" sz="1200" dirty="0" smtClean="0">
                <a:latin typeface="微软雅黑" pitchFamily="34" charset="-122"/>
                <a:ea typeface="微软雅黑" pitchFamily="34" charset="-122"/>
              </a:rPr>
              <a:t> </a:t>
            </a:r>
            <a:r>
              <a:rPr lang="en-US" altLang="zh-CN" sz="1200" b="1" dirty="0" smtClean="0">
                <a:solidFill>
                  <a:srgbClr val="7F0055"/>
                </a:solidFill>
                <a:latin typeface="微软雅黑" pitchFamily="34" charset="-122"/>
                <a:ea typeface="微软雅黑" pitchFamily="34" charset="-122"/>
                <a:cs typeface="Consolas" pitchFamily="49" charset="0"/>
              </a:rPr>
              <a:t>new</a:t>
            </a:r>
            <a:r>
              <a:rPr lang="en-US" altLang="zh-CN" sz="1200" dirty="0" smtClean="0">
                <a:latin typeface="微软雅黑" pitchFamily="34" charset="-122"/>
                <a:ea typeface="微软雅黑" pitchFamily="34" charset="-122"/>
              </a:rPr>
              <a:t> IllegalArgumentException();</a:t>
            </a:r>
          </a:p>
          <a:p>
            <a:r>
              <a:rPr lang="en-US" altLang="zh-CN" sz="1200" dirty="0" smtClean="0">
                <a:latin typeface="微软雅黑" pitchFamily="34" charset="-122"/>
                <a:ea typeface="微软雅黑" pitchFamily="34" charset="-122"/>
              </a:rPr>
              <a:t>         }</a:t>
            </a:r>
          </a:p>
          <a:p>
            <a:r>
              <a:rPr lang="en-US" altLang="zh-CN" sz="1200" dirty="0" smtClean="0">
                <a:latin typeface="微软雅黑" pitchFamily="34" charset="-122"/>
                <a:ea typeface="微软雅黑" pitchFamily="34" charset="-122"/>
              </a:rPr>
              <a:t>}</a:t>
            </a:r>
            <a:endParaRPr lang="zh-CN" altLang="en-US" sz="1200" dirty="0">
              <a:latin typeface="微软雅黑" pitchFamily="34" charset="-122"/>
              <a:ea typeface="微软雅黑" pitchFamily="34" charset="-122"/>
            </a:endParaRPr>
          </a:p>
        </p:txBody>
      </p:sp>
      <p:sp>
        <p:nvSpPr>
          <p:cNvPr id="2" name="标题 1"/>
          <p:cNvSpPr>
            <a:spLocks noGrp="1"/>
          </p:cNvSpPr>
          <p:nvPr>
            <p:ph type="title"/>
          </p:nvPr>
        </p:nvSpPr>
        <p:spPr>
          <a:xfrm>
            <a:off x="432042" y="223438"/>
            <a:ext cx="8066635" cy="438553"/>
          </a:xfrm>
        </p:spPr>
        <p:txBody>
          <a:bodyPr lIns="68553" tIns="34276" rIns="68553" bIns="34276" anchor="ctr">
            <a:spAutoFit/>
          </a:bodyPr>
          <a:lstStyle/>
          <a:p>
            <a:r>
              <a:rPr lang="zh-CN" altLang="en-US" sz="2400" dirty="0" smtClean="0">
                <a:cs typeface="+mn-cs"/>
              </a:rPr>
              <a:t>正确示例</a:t>
            </a:r>
            <a:r>
              <a:rPr lang="en-US" altLang="zh-CN" sz="2400" dirty="0" smtClean="0">
                <a:cs typeface="+mn-cs"/>
              </a:rPr>
              <a:t>-</a:t>
            </a:r>
            <a:r>
              <a:rPr lang="zh-CN" altLang="en-US" dirty="0" smtClean="0">
                <a:cs typeface="+mn-cs"/>
              </a:rPr>
              <a:t>验证时使用文件的标准路径</a:t>
            </a:r>
            <a:endParaRPr lang="zh-CN" altLang="en-US" sz="2400" dirty="0" smtClean="0">
              <a:cs typeface="+mn-cs"/>
            </a:endParaRPr>
          </a:p>
        </p:txBody>
      </p:sp>
      <p:sp>
        <p:nvSpPr>
          <p:cNvPr id="5" name="Rectangle 3"/>
          <p:cNvSpPr txBox="1">
            <a:spLocks noChangeArrowheads="1"/>
          </p:cNvSpPr>
          <p:nvPr/>
        </p:nvSpPr>
        <p:spPr bwMode="auto">
          <a:xfrm>
            <a:off x="432040" y="867144"/>
            <a:ext cx="8207135" cy="1393456"/>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p>
            <a:pPr>
              <a:lnSpc>
                <a:spcPct val="140000"/>
              </a:lnSpc>
              <a:buClr>
                <a:srgbClr val="777777"/>
              </a:buClr>
              <a:buSzPct val="60000"/>
              <a:defRPr/>
            </a:pP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b="1" kern="0" dirty="0" smtClean="0">
                <a:solidFill>
                  <a:srgbClr val="000000"/>
                </a:solidFill>
                <a:latin typeface="微软雅黑" pitchFamily="34" charset="-122"/>
                <a:ea typeface="微软雅黑" pitchFamily="34" charset="-122"/>
                <a:cs typeface="Courier New" pitchFamily="49" charset="0"/>
              </a:rPr>
              <a:t>说明</a:t>
            </a: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zh-CN" sz="1600" dirty="0" smtClean="0">
                <a:latin typeface="微软雅黑" pitchFamily="34" charset="-122"/>
                <a:ea typeface="微软雅黑" pitchFamily="34" charset="-122"/>
              </a:rPr>
              <a:t>路径在验证时会有很多干扰因素，如相对路径与绝对路径，路经中的“</a:t>
            </a:r>
            <a:r>
              <a:rPr lang="en-US" altLang="zh-CN" sz="1600" dirty="0" smtClean="0">
                <a:latin typeface="微软雅黑" pitchFamily="34" charset="-122"/>
                <a:ea typeface="微软雅黑" pitchFamily="34" charset="-122"/>
              </a:rPr>
              <a:t>.</a:t>
            </a:r>
            <a:r>
              <a:rPr lang="zh-CN" altLang="zh-CN" sz="1600" dirty="0" smtClean="0">
                <a:latin typeface="微软雅黑" pitchFamily="34" charset="-122"/>
                <a:ea typeface="微软雅黑" pitchFamily="34" charset="-122"/>
              </a:rPr>
              <a:t>”和“</a:t>
            </a:r>
            <a:r>
              <a:rPr lang="en-US" altLang="zh-CN" sz="1600" dirty="0" smtClean="0">
                <a:latin typeface="微软雅黑" pitchFamily="34" charset="-122"/>
                <a:ea typeface="微软雅黑" pitchFamily="34" charset="-122"/>
              </a:rPr>
              <a:t>..</a:t>
            </a:r>
            <a:r>
              <a:rPr lang="zh-CN" altLang="zh-CN" sz="1600" dirty="0" smtClean="0">
                <a:latin typeface="微软雅黑" pitchFamily="34" charset="-122"/>
                <a:ea typeface="微软雅黑" pitchFamily="34" charset="-122"/>
              </a:rPr>
              <a:t>”，路径中的符号链接、硬链接、快捷路径、别名等。另外，同一个文件可能有不同的表达方式，所以在验证路径时需要对路径进行标准化</a:t>
            </a:r>
            <a:r>
              <a:rPr lang="en-US" altLang="zh-CN" sz="1600" dirty="0" smtClean="0">
                <a:latin typeface="微软雅黑" pitchFamily="34" charset="-122"/>
                <a:ea typeface="微软雅黑" pitchFamily="34" charset="-122"/>
              </a:rPr>
              <a:t>(canonicalization )</a:t>
            </a:r>
            <a:r>
              <a:rPr lang="zh-CN" altLang="zh-CN" sz="1600" dirty="0" smtClean="0">
                <a:latin typeface="微软雅黑" pitchFamily="34" charset="-122"/>
                <a:ea typeface="微软雅黑" pitchFamily="34" charset="-122"/>
              </a:rPr>
              <a:t>，使得路径表达</a:t>
            </a:r>
            <a:r>
              <a:rPr lang="zh-CN" altLang="en-US" sz="1600" dirty="0" smtClean="0">
                <a:latin typeface="微软雅黑" pitchFamily="34" charset="-122"/>
                <a:ea typeface="微软雅黑" pitchFamily="34" charset="-122"/>
              </a:rPr>
              <a:t>标准</a:t>
            </a:r>
            <a:r>
              <a:rPr lang="zh-CN" altLang="zh-CN" sz="1600" dirty="0" smtClean="0">
                <a:latin typeface="微软雅黑" pitchFamily="34" charset="-122"/>
                <a:ea typeface="微软雅黑" pitchFamily="34" charset="-122"/>
              </a:rPr>
              <a:t>化后进行无歧义的比较</a:t>
            </a:r>
            <a:r>
              <a:rPr lang="zh-CN" altLang="en-US" sz="1600" dirty="0" smtClean="0">
                <a:latin typeface="微软雅黑" pitchFamily="34" charset="-122"/>
                <a:ea typeface="微软雅黑" pitchFamily="34" charset="-122"/>
              </a:rPr>
              <a:t>。</a:t>
            </a:r>
          </a:p>
          <a:p>
            <a:pPr marL="342900" indent="-342900">
              <a:lnSpc>
                <a:spcPct val="140000"/>
              </a:lnSpc>
              <a:buClr>
                <a:srgbClr val="777777"/>
              </a:buClr>
              <a:buSzPct val="60000"/>
              <a:defRPr/>
            </a:pPr>
            <a:endParaRPr lang="en-US" altLang="zh-CN" sz="1600" kern="0" dirty="0" smtClean="0">
              <a:solidFill>
                <a:srgbClr val="000000"/>
              </a:solidFill>
              <a:latin typeface="微软雅黑" pitchFamily="34" charset="-122"/>
              <a:ea typeface="微软雅黑" pitchFamily="34" charset="-122"/>
              <a:cs typeface="Courier New" pitchFamily="49" charset="0"/>
            </a:endParaRPr>
          </a:p>
          <a:p>
            <a:pPr marL="342900" indent="-342900">
              <a:lnSpc>
                <a:spcPct val="140000"/>
              </a:lnSpc>
              <a:buClr>
                <a:srgbClr val="777777"/>
              </a:buClr>
              <a:buSzPct val="60000"/>
              <a:buFont typeface="Wingdings" pitchFamily="2" charset="2"/>
              <a:buNone/>
              <a:defRPr/>
            </a:pPr>
            <a:endParaRPr lang="en-US" altLang="zh-CN" sz="1600" kern="0" dirty="0" smtClean="0">
              <a:solidFill>
                <a:srgbClr val="000000"/>
              </a:solidFill>
              <a:latin typeface="微软雅黑" pitchFamily="34" charset="-122"/>
              <a:ea typeface="微软雅黑" pitchFamily="34" charset="-122"/>
              <a:cs typeface="Courier New" pitchFamily="49" charset="0"/>
            </a:endParaRPr>
          </a:p>
        </p:txBody>
      </p:sp>
      <p:sp>
        <p:nvSpPr>
          <p:cNvPr id="6" name="矩形标注 5"/>
          <p:cNvSpPr/>
          <p:nvPr/>
        </p:nvSpPr>
        <p:spPr bwMode="auto">
          <a:xfrm>
            <a:off x="622542" y="2676937"/>
            <a:ext cx="2664296" cy="792088"/>
          </a:xfrm>
          <a:prstGeom prst="wedgeRectCallout">
            <a:avLst>
              <a:gd name="adj1" fmla="val 87226"/>
              <a:gd name="adj2" fmla="val -10020"/>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pPr defTabSz="877888" eaLnBrk="0" hangingPunct="0"/>
            <a:r>
              <a:rPr lang="en-US" altLang="zh-CN" sz="1200" dirty="0" smtClean="0">
                <a:latin typeface="微软雅黑" pitchFamily="34" charset="-122"/>
                <a:ea typeface="微软雅黑" pitchFamily="34" charset="-122"/>
              </a:rPr>
              <a:t>getCanonicalPath() </a:t>
            </a:r>
            <a:r>
              <a:rPr lang="zh-CN" altLang="en-US" sz="1200" dirty="0" smtClean="0">
                <a:latin typeface="微软雅黑" pitchFamily="34" charset="-122"/>
                <a:ea typeface="微软雅黑" pitchFamily="34" charset="-122"/>
              </a:rPr>
              <a:t>方法解析文件别名、快捷方式、符号链接、以及“</a:t>
            </a:r>
            <a:r>
              <a:rPr lang="en-US" altLang="zh-CN" sz="12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”符号，从而返回文件的标准全路径</a:t>
            </a:r>
            <a:endParaRPr lang="zh-CN" altLang="zh-CN" sz="1200"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2" name="Picture 3"/>
          <p:cNvPicPr>
            <a:picLocks noChangeAspect="1" noChangeArrowheads="1"/>
          </p:cNvPicPr>
          <p:nvPr/>
        </p:nvPicPr>
        <p:blipFill>
          <a:blip r:embed="rId2" cstate="print">
            <a:grayscl/>
          </a:blip>
          <a:srcRect/>
          <a:stretch>
            <a:fillRect/>
          </a:stretch>
        </p:blipFill>
        <p:spPr bwMode="auto">
          <a:xfrm>
            <a:off x="2556022" y="2953884"/>
            <a:ext cx="4104053" cy="1587954"/>
          </a:xfrm>
          <a:prstGeom prst="rect">
            <a:avLst/>
          </a:prstGeom>
          <a:noFill/>
          <a:ln w="9525" algn="ctr">
            <a:noFill/>
            <a:miter lim="800000"/>
            <a:headEnd/>
            <a:tailEnd/>
          </a:ln>
        </p:spPr>
      </p:pic>
      <p:pic>
        <p:nvPicPr>
          <p:cNvPr id="73733" name="Picture 2"/>
          <p:cNvPicPr>
            <a:picLocks noChangeAspect="1" noChangeArrowheads="1"/>
          </p:cNvPicPr>
          <p:nvPr/>
        </p:nvPicPr>
        <p:blipFill>
          <a:blip r:embed="rId3" cstate="print"/>
          <a:srcRect l="24448" t="26755" r="17342" b="5722"/>
          <a:stretch>
            <a:fillRect/>
          </a:stretch>
        </p:blipFill>
        <p:spPr bwMode="auto">
          <a:xfrm>
            <a:off x="3278346" y="925513"/>
            <a:ext cx="2651244" cy="210842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2042" y="233166"/>
            <a:ext cx="8066635" cy="438553"/>
          </a:xfrm>
        </p:spPr>
        <p:txBody>
          <a:bodyPr lIns="68553" tIns="34276" rIns="68553" bIns="34276" anchor="ctr">
            <a:spAutoFit/>
          </a:bodyPr>
          <a:lstStyle/>
          <a:p>
            <a:r>
              <a:rPr lang="zh-CN" altLang="en-US" sz="2400" dirty="0" smtClean="0">
                <a:cs typeface="+mn-cs"/>
              </a:rPr>
              <a:t>注入攻击</a:t>
            </a:r>
            <a:endParaRPr lang="zh-CN" altLang="en-US" sz="2400" dirty="0">
              <a:cs typeface="+mn-cs"/>
            </a:endParaRPr>
          </a:p>
        </p:txBody>
      </p:sp>
      <p:sp>
        <p:nvSpPr>
          <p:cNvPr id="6" name="内容占位符 2"/>
          <p:cNvSpPr txBox="1">
            <a:spLocks/>
          </p:cNvSpPr>
          <p:nvPr/>
        </p:nvSpPr>
        <p:spPr bwMode="auto">
          <a:xfrm>
            <a:off x="461225" y="883751"/>
            <a:ext cx="4898715" cy="1840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a:spcBef>
                <a:spcPct val="30000"/>
              </a:spcBef>
              <a:defRPr/>
            </a:pPr>
            <a:r>
              <a:rPr lang="zh-CN" altLang="zh-CN" sz="1600" dirty="0" smtClean="0">
                <a:latin typeface="微软雅黑" pitchFamily="34" charset="-122"/>
                <a:ea typeface="微软雅黑" pitchFamily="34" charset="-122"/>
              </a:rPr>
              <a:t>对于</a:t>
            </a:r>
            <a:r>
              <a:rPr lang="zh-CN" altLang="en-US" sz="1600" dirty="0" smtClean="0">
                <a:latin typeface="微软雅黑" pitchFamily="34" charset="-122"/>
                <a:ea typeface="微软雅黑" pitchFamily="34" charset="-122"/>
              </a:rPr>
              <a:t>字符串输入，如果这个字符串将被解释为某种指令，那么需要特别注意防止注入攻击，典型的如：</a:t>
            </a:r>
            <a:endParaRPr lang="en-US" altLang="zh-CN" sz="1600" dirty="0" smtClean="0">
              <a:latin typeface="微软雅黑" pitchFamily="34" charset="-122"/>
              <a:ea typeface="微软雅黑" pitchFamily="34" charset="-122"/>
            </a:endParaRPr>
          </a:p>
          <a:p>
            <a:pPr marL="177800" indent="-177800" eaLnBrk="0" hangingPunct="0">
              <a:lnSpc>
                <a:spcPct val="120000"/>
              </a:lnSpc>
              <a:buClr>
                <a:srgbClr val="777777"/>
              </a:buClr>
              <a:buSzPct val="60000"/>
              <a:buFont typeface="Wingdings" pitchFamily="2" charset="2"/>
              <a:buChar char="p"/>
            </a:pPr>
            <a:r>
              <a:rPr lang="en-US" altLang="zh-CN" sz="1600" b="1" dirty="0" smtClean="0">
                <a:latin typeface="微软雅黑" pitchFamily="34" charset="-122"/>
                <a:ea typeface="微软雅黑" pitchFamily="34" charset="-122"/>
              </a:rPr>
              <a:t>SQL</a:t>
            </a:r>
            <a:r>
              <a:rPr lang="zh-CN" altLang="en-US" sz="1600" b="1" dirty="0" smtClean="0">
                <a:latin typeface="微软雅黑" pitchFamily="34" charset="-122"/>
                <a:ea typeface="微软雅黑" pitchFamily="34" charset="-122"/>
              </a:rPr>
              <a:t>注入</a:t>
            </a:r>
            <a:endParaRPr lang="en-US" altLang="zh-CN" sz="1600" b="1" dirty="0" smtClean="0">
              <a:latin typeface="微软雅黑" pitchFamily="34" charset="-122"/>
              <a:ea typeface="微软雅黑" pitchFamily="34" charset="-122"/>
            </a:endParaRPr>
          </a:p>
          <a:p>
            <a:pPr marL="177800" indent="-177800" eaLnBrk="0" hangingPunct="0">
              <a:lnSpc>
                <a:spcPct val="120000"/>
              </a:lnSpc>
              <a:buClr>
                <a:srgbClr val="777777"/>
              </a:buClr>
              <a:buSzPct val="60000"/>
              <a:buFont typeface="Wingdings" pitchFamily="2" charset="2"/>
              <a:buChar char="p"/>
            </a:pPr>
            <a:r>
              <a:rPr lang="en-US" altLang="zh-CN" sz="1600" b="1" dirty="0" smtClean="0">
                <a:latin typeface="微软雅黑" pitchFamily="34" charset="-122"/>
                <a:ea typeface="微软雅黑" pitchFamily="34" charset="-122"/>
              </a:rPr>
              <a:t>OS</a:t>
            </a:r>
            <a:r>
              <a:rPr lang="zh-CN" altLang="en-US" sz="1600" b="1" dirty="0" smtClean="0">
                <a:latin typeface="微软雅黑" pitchFamily="34" charset="-122"/>
                <a:ea typeface="微软雅黑" pitchFamily="34" charset="-122"/>
              </a:rPr>
              <a:t>命令注入</a:t>
            </a:r>
            <a:endParaRPr lang="en-US" altLang="zh-CN" sz="1600" b="1" dirty="0" smtClean="0">
              <a:latin typeface="微软雅黑" pitchFamily="34" charset="-122"/>
              <a:ea typeface="微软雅黑" pitchFamily="34" charset="-122"/>
            </a:endParaRPr>
          </a:p>
          <a:p>
            <a:pPr marL="177800" indent="-177800" eaLnBrk="0" hangingPunct="0">
              <a:lnSpc>
                <a:spcPct val="120000"/>
              </a:lnSpc>
              <a:buClr>
                <a:srgbClr val="777777"/>
              </a:buClr>
              <a:buSzPct val="60000"/>
              <a:buFont typeface="Wingdings" pitchFamily="2" charset="2"/>
              <a:buChar char="p"/>
            </a:pPr>
            <a:r>
              <a:rPr lang="en-US" altLang="zh-CN" sz="1600" b="1" dirty="0" smtClean="0">
                <a:latin typeface="微软雅黑" pitchFamily="34" charset="-122"/>
                <a:ea typeface="微软雅黑" pitchFamily="34" charset="-122"/>
              </a:rPr>
              <a:t>XML</a:t>
            </a:r>
            <a:r>
              <a:rPr lang="zh-CN" altLang="en-US" sz="1600" b="1" dirty="0" smtClean="0">
                <a:latin typeface="微软雅黑" pitchFamily="34" charset="-122"/>
                <a:ea typeface="微软雅黑" pitchFamily="34" charset="-122"/>
              </a:rPr>
              <a:t>注入</a:t>
            </a:r>
            <a:endParaRPr lang="en-US" altLang="zh-CN" sz="1600" b="1" dirty="0" smtClean="0">
              <a:latin typeface="微软雅黑" pitchFamily="34" charset="-122"/>
              <a:ea typeface="微软雅黑" pitchFamily="34" charset="-122"/>
            </a:endParaRPr>
          </a:p>
          <a:p>
            <a:pPr marL="177800" indent="-177800" eaLnBrk="0" hangingPunct="0">
              <a:lnSpc>
                <a:spcPct val="120000"/>
              </a:lnSpc>
              <a:buClr>
                <a:srgbClr val="777777"/>
              </a:buClr>
              <a:buSzPct val="60000"/>
              <a:buFont typeface="Wingdings" pitchFamily="2" charset="2"/>
              <a:buChar char="p"/>
            </a:pPr>
            <a:r>
              <a:rPr lang="en-US" altLang="zh-CN" sz="1600" b="1" dirty="0" smtClean="0">
                <a:latin typeface="微软雅黑" pitchFamily="34" charset="-122"/>
                <a:ea typeface="微软雅黑" pitchFamily="34" charset="-122"/>
              </a:rPr>
              <a:t>……</a:t>
            </a:r>
          </a:p>
          <a:p>
            <a:pPr eaLnBrk="0" hangingPunct="0">
              <a:lnSpc>
                <a:spcPct val="140000"/>
              </a:lnSpc>
              <a:buClr>
                <a:srgbClr val="777777"/>
              </a:buClr>
              <a:buSzPct val="60000"/>
            </a:pPr>
            <a:endParaRPr lang="zh-CN" altLang="zh-CN" sz="1600" dirty="0" smtClean="0">
              <a:latin typeface="微软雅黑" pitchFamily="34" charset="-122"/>
              <a:ea typeface="微软雅黑" pitchFamily="34" charset="-122"/>
            </a:endParaRPr>
          </a:p>
          <a:p>
            <a:pPr marL="0" marR="0" lvl="0" indent="0" algn="l" defTabSz="914400" rtl="0" eaLnBrk="0" fontAlgn="base" latinLnBrk="0" hangingPunct="0">
              <a:lnSpc>
                <a:spcPct val="140000"/>
              </a:lnSpc>
              <a:spcBef>
                <a:spcPct val="0"/>
              </a:spcBef>
              <a:spcAft>
                <a:spcPct val="0"/>
              </a:spcAft>
              <a:buClr>
                <a:srgbClr val="777777"/>
              </a:buClr>
              <a:buSzPct val="60000"/>
              <a:buFont typeface="Wingdings" pitchFamily="2" charset="2"/>
              <a:buNone/>
              <a:tabLst/>
              <a:defRPr/>
            </a:pPr>
            <a:endParaRPr kumimoji="0" lang="en-US" altLang="zh-CN" sz="1600" b="1" i="0" u="none" strike="noStrike" kern="0" cap="none" spc="0" normalizeH="0" baseline="0" noProof="0" dirty="0" smtClean="0">
              <a:ln>
                <a:noFill/>
              </a:ln>
              <a:solidFill>
                <a:schemeClr val="tx1"/>
              </a:solidFill>
              <a:effectLst/>
              <a:uLnTx/>
              <a:uFillTx/>
              <a:latin typeface="微软雅黑" pitchFamily="34" charset="-122"/>
              <a:ea typeface="微软雅黑" pitchFamily="34" charset="-122"/>
            </a:endParaRPr>
          </a:p>
        </p:txBody>
      </p:sp>
      <p:grpSp>
        <p:nvGrpSpPr>
          <p:cNvPr id="3" name="组合 44"/>
          <p:cNvGrpSpPr/>
          <p:nvPr/>
        </p:nvGrpSpPr>
        <p:grpSpPr>
          <a:xfrm>
            <a:off x="601501" y="2690518"/>
            <a:ext cx="7345683" cy="1749697"/>
            <a:chOff x="662109" y="2171942"/>
            <a:chExt cx="7345683" cy="2332934"/>
          </a:xfrm>
        </p:grpSpPr>
        <p:sp>
          <p:nvSpPr>
            <p:cNvPr id="46" name="矩形 45"/>
            <p:cNvSpPr/>
            <p:nvPr/>
          </p:nvSpPr>
          <p:spPr bwMode="auto">
            <a:xfrm>
              <a:off x="1426629" y="2603816"/>
              <a:ext cx="3585079" cy="1224136"/>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25" tIns="45712" rIns="91425" bIns="45712" numCol="1" rtlCol="0" anchor="t" anchorCtr="0" compatLnSpc="1">
              <a:prstTxWarp prst="textNoShape">
                <a:avLst/>
              </a:prstTxWarp>
              <a:noAutofit/>
            </a:bodyPr>
            <a:lstStyle/>
            <a:p>
              <a:pPr marL="0" marR="0" indent="0" algn="ctr" defTabSz="877888"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rPr>
                <a:t>可信组件</a:t>
              </a:r>
            </a:p>
          </p:txBody>
        </p:sp>
        <p:sp>
          <p:nvSpPr>
            <p:cNvPr id="47" name="圆角矩形 46"/>
            <p:cNvSpPr/>
            <p:nvPr/>
          </p:nvSpPr>
          <p:spPr bwMode="auto">
            <a:xfrm>
              <a:off x="1633461" y="2971244"/>
              <a:ext cx="758382" cy="652080"/>
            </a:xfrm>
            <a:prstGeom prst="roundRect">
              <a:avLst/>
            </a:prstGeom>
            <a:noFill/>
            <a:ln w="9525" cap="flat" cmpd="sng" algn="ctr">
              <a:solidFill>
                <a:schemeClr val="accent2">
                  <a:lumMod val="25000"/>
                </a:schemeClr>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spAutoFit/>
            </a:bodyPr>
            <a:lstStyle/>
            <a:p>
              <a:pPr algn="ctr" defTabSz="877888" eaLnBrk="0" fontAlgn="base" hangingPunct="0">
                <a:spcBef>
                  <a:spcPct val="0"/>
                </a:spcBef>
                <a:spcAft>
                  <a:spcPct val="0"/>
                </a:spcAft>
              </a:pP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rPr>
                <a:t>标准化、归一化</a:t>
              </a:r>
            </a:p>
          </p:txBody>
        </p:sp>
        <p:sp>
          <p:nvSpPr>
            <p:cNvPr id="48" name="圆角矩形 47"/>
            <p:cNvSpPr/>
            <p:nvPr/>
          </p:nvSpPr>
          <p:spPr bwMode="auto">
            <a:xfrm>
              <a:off x="2667618" y="2973802"/>
              <a:ext cx="460710" cy="646380"/>
            </a:xfrm>
            <a:prstGeom prst="roundRect">
              <a:avLst/>
            </a:prstGeom>
            <a:noFill/>
            <a:ln w="9525" cap="flat" cmpd="sng" algn="ctr">
              <a:solidFill>
                <a:schemeClr val="accent2">
                  <a:lumMod val="25000"/>
                </a:schemeClr>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spAutoFit/>
            </a:bodyPr>
            <a:lstStyle/>
            <a:p>
              <a:pPr algn="ctr" defTabSz="877888" eaLnBrk="0" fontAlgn="base" hangingPunct="0">
                <a:spcBef>
                  <a:spcPct val="0"/>
                </a:spcBef>
                <a:spcAft>
                  <a:spcPct val="0"/>
                </a:spcAft>
              </a:pP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rPr>
                <a:t>输入清理</a:t>
              </a:r>
            </a:p>
          </p:txBody>
        </p:sp>
        <p:sp>
          <p:nvSpPr>
            <p:cNvPr id="49" name="圆角矩形 48"/>
            <p:cNvSpPr/>
            <p:nvPr/>
          </p:nvSpPr>
          <p:spPr bwMode="auto">
            <a:xfrm>
              <a:off x="3426000" y="3074776"/>
              <a:ext cx="482607" cy="432047"/>
            </a:xfrm>
            <a:prstGeom prst="roundRect">
              <a:avLst/>
            </a:prstGeom>
            <a:noFill/>
            <a:ln w="9525" cap="flat" cmpd="sng" algn="ctr">
              <a:solidFill>
                <a:schemeClr val="accent2">
                  <a:lumMod val="25000"/>
                </a:schemeClr>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noAutofit/>
            </a:bodyPr>
            <a:lstStyle/>
            <a:p>
              <a:pPr algn="ctr" defTabSz="877888" eaLnBrk="0" fontAlgn="base" hangingPunct="0">
                <a:spcBef>
                  <a:spcPct val="0"/>
                </a:spcBef>
                <a:spcAft>
                  <a:spcPct val="0"/>
                </a:spcAft>
              </a:pP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rPr>
                <a:t>验证</a:t>
              </a:r>
            </a:p>
          </p:txBody>
        </p:sp>
        <p:sp>
          <p:nvSpPr>
            <p:cNvPr id="50" name="圆角矩形 49"/>
            <p:cNvSpPr/>
            <p:nvPr/>
          </p:nvSpPr>
          <p:spPr bwMode="auto">
            <a:xfrm>
              <a:off x="4184382" y="2971244"/>
              <a:ext cx="551551" cy="652080"/>
            </a:xfrm>
            <a:prstGeom prst="roundRect">
              <a:avLst/>
            </a:prstGeom>
            <a:noFill/>
            <a:ln w="9525" cap="flat" cmpd="sng" algn="ctr">
              <a:solidFill>
                <a:schemeClr val="accent2">
                  <a:lumMod val="25000"/>
                </a:schemeClr>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spAutoFit/>
            </a:bodyPr>
            <a:lstStyle/>
            <a:p>
              <a:pPr algn="ctr" defTabSz="877888" eaLnBrk="0" fontAlgn="base" hangingPunct="0">
                <a:spcBef>
                  <a:spcPct val="0"/>
                </a:spcBef>
                <a:spcAft>
                  <a:spcPct val="0"/>
                </a:spcAft>
              </a:pP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rPr>
                <a:t>输出清理</a:t>
              </a:r>
            </a:p>
          </p:txBody>
        </p:sp>
        <p:sp>
          <p:nvSpPr>
            <p:cNvPr id="51" name="流程图: 联系 50"/>
            <p:cNvSpPr/>
            <p:nvPr/>
          </p:nvSpPr>
          <p:spPr bwMode="auto">
            <a:xfrm>
              <a:off x="978494" y="3210302"/>
              <a:ext cx="206831" cy="169723"/>
            </a:xfrm>
            <a:prstGeom prst="flowChartConnector">
              <a:avLst/>
            </a:prstGeom>
            <a:solidFill>
              <a:schemeClr val="tx1"/>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pPr marL="0" marR="0" indent="0" algn="r" defTabSz="877888" rtl="0" eaLnBrk="0" fontAlgn="base" latinLnBrk="0" hangingPunct="0">
                <a:lnSpc>
                  <a:spcPct val="100000"/>
                </a:lnSpc>
                <a:spcBef>
                  <a:spcPct val="0"/>
                </a:spcBef>
                <a:spcAft>
                  <a:spcPct val="0"/>
                </a:spcAft>
                <a:buClrTx/>
                <a:buSzTx/>
                <a:buFontTx/>
                <a:buNone/>
                <a:tabLst/>
              </a:pPr>
              <a:endParaRPr kumimoji="0" lang="zh-CN" altLang="en-US" sz="1500" b="0" i="0" u="none" strike="noStrike" cap="none" normalizeH="0" baseline="0" smtClean="0">
                <a:ln>
                  <a:noFill/>
                </a:ln>
                <a:solidFill>
                  <a:schemeClr val="tx1"/>
                </a:solidFill>
                <a:effectLst/>
                <a:latin typeface="微软雅黑" pitchFamily="34" charset="-122"/>
                <a:ea typeface="微软雅黑" pitchFamily="34" charset="-122"/>
              </a:endParaRPr>
            </a:p>
          </p:txBody>
        </p:sp>
        <p:cxnSp>
          <p:nvCxnSpPr>
            <p:cNvPr id="52" name="直接箭头连接符 51"/>
            <p:cNvCxnSpPr>
              <a:stCxn id="51" idx="6"/>
              <a:endCxn id="47" idx="1"/>
            </p:cNvCxnSpPr>
            <p:nvPr/>
          </p:nvCxnSpPr>
          <p:spPr bwMode="auto">
            <a:xfrm>
              <a:off x="1185325" y="3295163"/>
              <a:ext cx="448136" cy="2121"/>
            </a:xfrm>
            <a:prstGeom prst="straightConnector1">
              <a:avLst/>
            </a:prstGeom>
            <a:noFill/>
            <a:ln w="9525" cap="flat" cmpd="sng" algn="ctr">
              <a:solidFill>
                <a:schemeClr val="tx1"/>
              </a:solidFill>
              <a:prstDash val="solid"/>
              <a:round/>
              <a:headEnd type="none" w="med" len="med"/>
              <a:tailEnd type="triangle"/>
            </a:ln>
            <a:effectLst/>
          </p:spPr>
        </p:cxnSp>
        <p:cxnSp>
          <p:nvCxnSpPr>
            <p:cNvPr id="53" name="直接箭头连接符 52"/>
            <p:cNvCxnSpPr>
              <a:stCxn id="47" idx="3"/>
              <a:endCxn id="48" idx="1"/>
            </p:cNvCxnSpPr>
            <p:nvPr/>
          </p:nvCxnSpPr>
          <p:spPr bwMode="auto">
            <a:xfrm flipV="1">
              <a:off x="2391843" y="3296992"/>
              <a:ext cx="275775" cy="292"/>
            </a:xfrm>
            <a:prstGeom prst="straightConnector1">
              <a:avLst/>
            </a:prstGeom>
            <a:noFill/>
            <a:ln w="9525" cap="flat" cmpd="sng" algn="ctr">
              <a:solidFill>
                <a:schemeClr val="tx1"/>
              </a:solidFill>
              <a:prstDash val="solid"/>
              <a:round/>
              <a:headEnd type="none" w="med" len="med"/>
              <a:tailEnd type="triangle"/>
            </a:ln>
            <a:effectLst/>
          </p:spPr>
        </p:cxnSp>
        <p:cxnSp>
          <p:nvCxnSpPr>
            <p:cNvPr id="54" name="直接箭头连接符 53"/>
            <p:cNvCxnSpPr>
              <a:stCxn id="48" idx="3"/>
              <a:endCxn id="49" idx="1"/>
            </p:cNvCxnSpPr>
            <p:nvPr/>
          </p:nvCxnSpPr>
          <p:spPr bwMode="auto">
            <a:xfrm flipV="1">
              <a:off x="3128328" y="3290800"/>
              <a:ext cx="297672" cy="6192"/>
            </a:xfrm>
            <a:prstGeom prst="straightConnector1">
              <a:avLst/>
            </a:prstGeom>
            <a:noFill/>
            <a:ln w="9525" cap="flat" cmpd="sng" algn="ctr">
              <a:solidFill>
                <a:schemeClr val="tx1"/>
              </a:solidFill>
              <a:prstDash val="solid"/>
              <a:round/>
              <a:headEnd type="none" w="med" len="med"/>
              <a:tailEnd type="triangle"/>
            </a:ln>
            <a:effectLst/>
          </p:spPr>
        </p:cxnSp>
        <p:cxnSp>
          <p:nvCxnSpPr>
            <p:cNvPr id="55" name="直接箭头连接符 54"/>
            <p:cNvCxnSpPr>
              <a:stCxn id="49" idx="3"/>
              <a:endCxn id="50" idx="1"/>
            </p:cNvCxnSpPr>
            <p:nvPr/>
          </p:nvCxnSpPr>
          <p:spPr bwMode="auto">
            <a:xfrm>
              <a:off x="3908607" y="3290800"/>
              <a:ext cx="275775" cy="6484"/>
            </a:xfrm>
            <a:prstGeom prst="straightConnector1">
              <a:avLst/>
            </a:prstGeom>
            <a:noFill/>
            <a:ln w="9525" cap="flat" cmpd="sng" algn="ctr">
              <a:solidFill>
                <a:schemeClr val="tx1"/>
              </a:solidFill>
              <a:prstDash val="solid"/>
              <a:round/>
              <a:headEnd type="none" w="med" len="med"/>
              <a:tailEnd type="triangle"/>
            </a:ln>
            <a:effectLst/>
          </p:spPr>
        </p:cxnSp>
        <p:cxnSp>
          <p:nvCxnSpPr>
            <p:cNvPr id="56" name="直接连接符 55"/>
            <p:cNvCxnSpPr>
              <a:stCxn id="57" idx="3"/>
            </p:cNvCxnSpPr>
            <p:nvPr/>
          </p:nvCxnSpPr>
          <p:spPr bwMode="auto">
            <a:xfrm flipV="1">
              <a:off x="1185325" y="3303263"/>
              <a:ext cx="241304" cy="697556"/>
            </a:xfrm>
            <a:prstGeom prst="line">
              <a:avLst/>
            </a:prstGeom>
            <a:ln>
              <a:prstDash val="dash"/>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57" name="剪去单角的矩形 56"/>
            <p:cNvSpPr/>
            <p:nvPr/>
          </p:nvSpPr>
          <p:spPr bwMode="auto">
            <a:xfrm>
              <a:off x="662109" y="4000819"/>
              <a:ext cx="1046432" cy="504057"/>
            </a:xfrm>
            <a:prstGeom prst="snip1Rect">
              <a:avLst/>
            </a:prstGeom>
            <a:solidFill>
              <a:schemeClr val="accent3">
                <a:lumMod val="85000"/>
              </a:schemeClr>
            </a:solid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rPr>
                <a:t>不可信数据</a:t>
              </a:r>
            </a:p>
          </p:txBody>
        </p:sp>
        <p:sp>
          <p:nvSpPr>
            <p:cNvPr id="58" name="圆角矩形 57"/>
            <p:cNvSpPr/>
            <p:nvPr/>
          </p:nvSpPr>
          <p:spPr bwMode="auto">
            <a:xfrm>
              <a:off x="5652120" y="2186077"/>
              <a:ext cx="1034157" cy="652081"/>
            </a:xfrm>
            <a:prstGeom prst="roundRect">
              <a:avLst/>
            </a:prstGeom>
            <a:noFill/>
            <a:ln w="9525" cap="flat" cmpd="sng" algn="ctr">
              <a:solidFill>
                <a:schemeClr val="accent2">
                  <a:lumMod val="25000"/>
                </a:schemeClr>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spAutoFit/>
            </a:bodyPr>
            <a:lstStyle/>
            <a:p>
              <a:pPr algn="ctr" defTabSz="877888" eaLnBrk="0" fontAlgn="base" hangingPunct="0">
                <a:spcBef>
                  <a:spcPct val="0"/>
                </a:spcBef>
                <a:spcAft>
                  <a:spcPct val="0"/>
                </a:spcAft>
              </a:pPr>
              <a:r>
                <a:rPr lang="zh-CN" altLang="en-US" sz="1200" dirty="0" smtClean="0">
                  <a:latin typeface="微软雅黑" pitchFamily="34" charset="-122"/>
                  <a:ea typeface="微软雅黑" pitchFamily="34" charset="-122"/>
                </a:rPr>
                <a:t>命令解释器</a:t>
              </a:r>
              <a:r>
                <a:rPr lang="en-US" altLang="zh-CN" sz="1200" dirty="0" smtClean="0">
                  <a:latin typeface="微软雅黑" pitchFamily="34" charset="-122"/>
                  <a:ea typeface="微软雅黑" pitchFamily="34" charset="-122"/>
                </a:rPr>
                <a:t>(RDBMS)</a:t>
              </a: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59" name="圆角矩形 58"/>
            <p:cNvSpPr/>
            <p:nvPr/>
          </p:nvSpPr>
          <p:spPr bwMode="auto">
            <a:xfrm>
              <a:off x="5652120" y="2977223"/>
              <a:ext cx="1023075" cy="652080"/>
            </a:xfrm>
            <a:prstGeom prst="roundRect">
              <a:avLst/>
            </a:prstGeom>
            <a:noFill/>
            <a:ln w="9525" cap="flat" cmpd="sng" algn="ctr">
              <a:solidFill>
                <a:schemeClr val="accent2">
                  <a:lumMod val="25000"/>
                </a:schemeClr>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spAutoFit/>
            </a:bodyPr>
            <a:lstStyle/>
            <a:p>
              <a:pPr algn="ctr" defTabSz="877888" eaLnBrk="0" fontAlgn="base" hangingPunct="0">
                <a:spcBef>
                  <a:spcPct val="0"/>
                </a:spcBef>
                <a:spcAft>
                  <a:spcPct val="0"/>
                </a:spcAft>
              </a:pPr>
              <a:r>
                <a:rPr lang="zh-CN" altLang="en-US" sz="1200" dirty="0" smtClean="0">
                  <a:latin typeface="微软雅黑" pitchFamily="34" charset="-122"/>
                  <a:ea typeface="微软雅黑" pitchFamily="34" charset="-122"/>
                </a:rPr>
                <a:t>命令解释器</a:t>
              </a:r>
              <a:r>
                <a:rPr lang="en-US" altLang="zh-CN" sz="1200" dirty="0" smtClean="0">
                  <a:latin typeface="微软雅黑" pitchFamily="34" charset="-122"/>
                  <a:ea typeface="微软雅黑" pitchFamily="34" charset="-122"/>
                </a:rPr>
                <a:t>(OS)</a:t>
              </a: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60" name="圆角矩形 59"/>
            <p:cNvSpPr/>
            <p:nvPr/>
          </p:nvSpPr>
          <p:spPr bwMode="auto">
            <a:xfrm>
              <a:off x="5652120" y="3800672"/>
              <a:ext cx="1034157" cy="652081"/>
            </a:xfrm>
            <a:prstGeom prst="roundRect">
              <a:avLst/>
            </a:prstGeom>
            <a:noFill/>
            <a:ln w="9525" cap="flat" cmpd="sng" algn="ctr">
              <a:solidFill>
                <a:schemeClr val="accent2">
                  <a:lumMod val="25000"/>
                </a:schemeClr>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spAutoFit/>
            </a:bodyPr>
            <a:lstStyle/>
            <a:p>
              <a:pPr algn="ctr" defTabSz="877888" eaLnBrk="0" fontAlgn="base" hangingPunct="0">
                <a:spcBef>
                  <a:spcPct val="0"/>
                </a:spcBef>
                <a:spcAft>
                  <a:spcPct val="0"/>
                </a:spcAft>
              </a:pPr>
              <a:r>
                <a:rPr lang="zh-CN" altLang="en-US" sz="1200" dirty="0" smtClean="0">
                  <a:latin typeface="微软雅黑" pitchFamily="34" charset="-122"/>
                  <a:ea typeface="微软雅黑" pitchFamily="34" charset="-122"/>
                </a:rPr>
                <a:t>命令解释器</a:t>
              </a:r>
              <a:r>
                <a:rPr lang="en-US" altLang="zh-CN" sz="1200" dirty="0" smtClean="0">
                  <a:latin typeface="微软雅黑" pitchFamily="34" charset="-122"/>
                  <a:ea typeface="微软雅黑" pitchFamily="34" charset="-122"/>
                </a:rPr>
                <a:t>(XML</a:t>
              </a:r>
              <a:r>
                <a:rPr lang="zh-CN" altLang="en-US" sz="1200" dirty="0" smtClean="0">
                  <a:latin typeface="微软雅黑" pitchFamily="34" charset="-122"/>
                  <a:ea typeface="微软雅黑" pitchFamily="34" charset="-122"/>
                </a:rPr>
                <a:t>解析器</a:t>
              </a:r>
              <a:r>
                <a:rPr lang="en-US" altLang="zh-CN" sz="1200" dirty="0" smtClean="0">
                  <a:latin typeface="微软雅黑" pitchFamily="34" charset="-122"/>
                  <a:ea typeface="微软雅黑" pitchFamily="34" charset="-122"/>
                </a:rPr>
                <a:t>)</a:t>
              </a: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cxnSp>
          <p:nvCxnSpPr>
            <p:cNvPr id="61" name="肘形连接符 60"/>
            <p:cNvCxnSpPr>
              <a:stCxn id="50" idx="3"/>
              <a:endCxn id="58" idx="1"/>
            </p:cNvCxnSpPr>
            <p:nvPr/>
          </p:nvCxnSpPr>
          <p:spPr bwMode="auto">
            <a:xfrm flipV="1">
              <a:off x="4735933" y="2512117"/>
              <a:ext cx="916187" cy="785166"/>
            </a:xfrm>
            <a:prstGeom prst="bentConnector3">
              <a:avLst>
                <a:gd name="adj1" fmla="val 50000"/>
              </a:avLst>
            </a:prstGeom>
            <a:ln>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62" name="肘形连接符 61"/>
            <p:cNvCxnSpPr>
              <a:stCxn id="50" idx="3"/>
              <a:endCxn id="59" idx="1"/>
            </p:cNvCxnSpPr>
            <p:nvPr/>
          </p:nvCxnSpPr>
          <p:spPr bwMode="auto">
            <a:xfrm>
              <a:off x="4735933" y="3297284"/>
              <a:ext cx="916187" cy="5979"/>
            </a:xfrm>
            <a:prstGeom prst="bentConnector3">
              <a:avLst>
                <a:gd name="adj1" fmla="val 50000"/>
              </a:avLst>
            </a:prstGeom>
            <a:ln>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63" name="肘形连接符 62"/>
            <p:cNvCxnSpPr>
              <a:stCxn id="50" idx="3"/>
              <a:endCxn id="60" idx="1"/>
            </p:cNvCxnSpPr>
            <p:nvPr/>
          </p:nvCxnSpPr>
          <p:spPr bwMode="auto">
            <a:xfrm>
              <a:off x="4735933" y="3297284"/>
              <a:ext cx="916187" cy="829429"/>
            </a:xfrm>
            <a:prstGeom prst="bentConnector3">
              <a:avLst>
                <a:gd name="adj1" fmla="val 50000"/>
              </a:avLst>
            </a:prstGeom>
            <a:ln>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64" name="剪去单角的矩形 63"/>
            <p:cNvSpPr/>
            <p:nvPr/>
          </p:nvSpPr>
          <p:spPr bwMode="auto">
            <a:xfrm>
              <a:off x="7036963" y="2171942"/>
              <a:ext cx="936104" cy="666214"/>
            </a:xfrm>
            <a:prstGeom prst="snip1Rect">
              <a:avLst/>
            </a:prstGeom>
            <a:solidFill>
              <a:schemeClr val="accent3">
                <a:lumMod val="85000"/>
              </a:schemeClr>
            </a:solid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rPr>
                <a:t>防止</a:t>
              </a:r>
              <a:r>
                <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rPr>
                <a:t>SQL</a:t>
              </a: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rPr>
                <a:t>注入</a:t>
              </a:r>
            </a:p>
          </p:txBody>
        </p:sp>
        <p:sp>
          <p:nvSpPr>
            <p:cNvPr id="65" name="剪去单角的矩形 64"/>
            <p:cNvSpPr/>
            <p:nvPr/>
          </p:nvSpPr>
          <p:spPr bwMode="auto">
            <a:xfrm>
              <a:off x="7048538" y="2971243"/>
              <a:ext cx="936104" cy="648938"/>
            </a:xfrm>
            <a:prstGeom prst="snip1Rect">
              <a:avLst/>
            </a:prstGeom>
            <a:solidFill>
              <a:schemeClr val="accent3">
                <a:lumMod val="85000"/>
              </a:schemeClr>
            </a:solid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rPr>
                <a:t>防止</a:t>
              </a:r>
              <a:r>
                <a:rPr lang="en-US" altLang="zh-CN" sz="1200" dirty="0" smtClean="0">
                  <a:latin typeface="微软雅黑" pitchFamily="34" charset="-122"/>
                  <a:ea typeface="微软雅黑" pitchFamily="34" charset="-122"/>
                </a:rPr>
                <a:t>OS</a:t>
              </a:r>
              <a:r>
                <a:rPr lang="zh-CN" altLang="en-US" sz="1200" dirty="0" smtClean="0">
                  <a:latin typeface="微软雅黑" pitchFamily="34" charset="-122"/>
                  <a:ea typeface="微软雅黑" pitchFamily="34" charset="-122"/>
                </a:rPr>
                <a:t>命令</a:t>
              </a: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rPr>
                <a:t>注入</a:t>
              </a:r>
            </a:p>
          </p:txBody>
        </p:sp>
        <p:sp>
          <p:nvSpPr>
            <p:cNvPr id="66" name="剪去单角的矩形 65"/>
            <p:cNvSpPr/>
            <p:nvPr/>
          </p:nvSpPr>
          <p:spPr bwMode="auto">
            <a:xfrm>
              <a:off x="7071688" y="3800673"/>
              <a:ext cx="936104" cy="652080"/>
            </a:xfrm>
            <a:prstGeom prst="snip1Rect">
              <a:avLst/>
            </a:prstGeom>
            <a:solidFill>
              <a:schemeClr val="accent3">
                <a:lumMod val="85000"/>
              </a:schemeClr>
            </a:solid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rPr>
                <a:t>防止</a:t>
              </a:r>
              <a:r>
                <a:rPr lang="en-US" altLang="zh-CN" sz="1200" dirty="0" smtClean="0">
                  <a:latin typeface="微软雅黑" pitchFamily="34" charset="-122"/>
                  <a:ea typeface="微软雅黑" pitchFamily="34" charset="-122"/>
                </a:rPr>
                <a:t>XML</a:t>
              </a: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rPr>
                <a:t>注入</a:t>
              </a:r>
            </a:p>
          </p:txBody>
        </p:sp>
        <p:cxnSp>
          <p:nvCxnSpPr>
            <p:cNvPr id="67" name="直接连接符 66"/>
            <p:cNvCxnSpPr>
              <a:stCxn id="58" idx="3"/>
              <a:endCxn id="64" idx="2"/>
            </p:cNvCxnSpPr>
            <p:nvPr/>
          </p:nvCxnSpPr>
          <p:spPr bwMode="auto">
            <a:xfrm flipV="1">
              <a:off x="6686277" y="2505049"/>
              <a:ext cx="350686" cy="7068"/>
            </a:xfrm>
            <a:prstGeom prst="line">
              <a:avLst/>
            </a:prstGeom>
            <a:ln>
              <a:prstDash val="dash"/>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68" name="直接连接符 67"/>
            <p:cNvCxnSpPr>
              <a:stCxn id="59" idx="3"/>
              <a:endCxn id="65" idx="2"/>
            </p:cNvCxnSpPr>
            <p:nvPr/>
          </p:nvCxnSpPr>
          <p:spPr bwMode="auto">
            <a:xfrm flipV="1">
              <a:off x="6675195" y="3295713"/>
              <a:ext cx="373343" cy="7549"/>
            </a:xfrm>
            <a:prstGeom prst="line">
              <a:avLst/>
            </a:prstGeom>
            <a:ln>
              <a:prstDash val="dash"/>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69" name="直接连接符 68"/>
            <p:cNvCxnSpPr>
              <a:stCxn id="60" idx="3"/>
              <a:endCxn id="66" idx="2"/>
            </p:cNvCxnSpPr>
            <p:nvPr/>
          </p:nvCxnSpPr>
          <p:spPr bwMode="auto">
            <a:xfrm>
              <a:off x="6686277" y="4126713"/>
              <a:ext cx="385411" cy="0"/>
            </a:xfrm>
            <a:prstGeom prst="line">
              <a:avLst/>
            </a:prstGeom>
            <a:ln>
              <a:prstDash val="dash"/>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pic>
        <p:nvPicPr>
          <p:cNvPr id="568324" name="Picture 4" descr="http://t1.gstatic.com/images?q=tbn:ANd9GcRmYFkH_OdyILIF0DScCc8O1H1pglVIj8YyuDEqtHXBmS3wWTvdlQ"/>
          <p:cNvPicPr>
            <a:picLocks noChangeAspect="1" noChangeArrowheads="1"/>
          </p:cNvPicPr>
          <p:nvPr/>
        </p:nvPicPr>
        <p:blipFill>
          <a:blip r:embed="rId3" cstate="print"/>
          <a:srcRect/>
          <a:stretch>
            <a:fillRect/>
          </a:stretch>
        </p:blipFill>
        <p:spPr bwMode="auto">
          <a:xfrm>
            <a:off x="5542905" y="925512"/>
            <a:ext cx="3096270" cy="150640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nodeType="withEffect">
                                  <p:stCondLst>
                                    <p:cond delay="0"/>
                                  </p:stCondLst>
                                  <p:childTnLst>
                                    <p:set>
                                      <p:cBhvr>
                                        <p:cTn id="9" dur="1" fill="hold">
                                          <p:stCondLst>
                                            <p:cond delay="0"/>
                                          </p:stCondLst>
                                        </p:cTn>
                                        <p:tgtEl>
                                          <p:spTgt spid="568324"/>
                                        </p:tgtEl>
                                        <p:attrNameLst>
                                          <p:attrName>style.visibility</p:attrName>
                                        </p:attrNameLst>
                                      </p:cBhvr>
                                      <p:to>
                                        <p:strVal val="visible"/>
                                      </p:to>
                                    </p:set>
                                    <p:animEffect transition="in" filter="blinds(horizontal)">
                                      <p:cBhvr>
                                        <p:cTn id="10" dur="500"/>
                                        <p:tgtEl>
                                          <p:spTgt spid="56832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1226" y="223438"/>
            <a:ext cx="8066635" cy="438553"/>
          </a:xfrm>
        </p:spPr>
        <p:txBody>
          <a:bodyPr lIns="68553" tIns="34276" rIns="68553" bIns="34276" anchor="ctr">
            <a:spAutoFit/>
          </a:bodyPr>
          <a:lstStyle/>
          <a:p>
            <a:r>
              <a:rPr lang="en-US" altLang="zh-CN" sz="2400" dirty="0" smtClean="0">
                <a:cs typeface="+mn-cs"/>
              </a:rPr>
              <a:t>SQL</a:t>
            </a:r>
            <a:r>
              <a:rPr lang="zh-CN" altLang="en-US" sz="2400" dirty="0" smtClean="0">
                <a:cs typeface="+mn-cs"/>
              </a:rPr>
              <a:t>注入及其原理</a:t>
            </a:r>
            <a:endParaRPr lang="zh-CN" altLang="en-US" sz="2400" dirty="0">
              <a:cs typeface="+mn-cs"/>
            </a:endParaRPr>
          </a:p>
        </p:txBody>
      </p:sp>
      <p:sp>
        <p:nvSpPr>
          <p:cNvPr id="3" name="内容占位符 2"/>
          <p:cNvSpPr>
            <a:spLocks noGrp="1"/>
          </p:cNvSpPr>
          <p:nvPr>
            <p:ph idx="1"/>
          </p:nvPr>
        </p:nvSpPr>
        <p:spPr>
          <a:xfrm>
            <a:off x="461225" y="876873"/>
            <a:ext cx="6134127" cy="930621"/>
          </a:xfrm>
          <a:noFill/>
        </p:spPr>
        <p:txBody>
          <a:bodyPr wrap="square">
            <a:spAutoFit/>
          </a:bodyPr>
          <a:lstStyle/>
          <a:p>
            <a:pPr marL="0" indent="0">
              <a:lnSpc>
                <a:spcPct val="120000"/>
              </a:lnSpc>
              <a:buNone/>
            </a:pPr>
            <a:r>
              <a:rPr lang="en-US" altLang="zh-CN" sz="1600" dirty="0" smtClean="0"/>
              <a:t>SQL</a:t>
            </a:r>
            <a:r>
              <a:rPr lang="zh-CN" altLang="en-US" sz="1600" dirty="0" smtClean="0"/>
              <a:t>注入</a:t>
            </a:r>
            <a:r>
              <a:rPr lang="en-US" altLang="zh-CN" sz="1600" dirty="0" smtClean="0"/>
              <a:t>: </a:t>
            </a:r>
            <a:r>
              <a:rPr lang="zh-CN" altLang="en-US" sz="1600" b="0" dirty="0" smtClean="0"/>
              <a:t>程序里面如果使用了未经校验的外部输入来构造</a:t>
            </a:r>
            <a:r>
              <a:rPr lang="en-US" altLang="zh-CN" sz="1600" b="0" dirty="0" smtClean="0"/>
              <a:t>SQL</a:t>
            </a:r>
            <a:r>
              <a:rPr lang="zh-CN" altLang="en-US" sz="1600" b="0" dirty="0" smtClean="0"/>
              <a:t>语句，就很可能会引入</a:t>
            </a:r>
            <a:r>
              <a:rPr lang="en-US" altLang="zh-CN" sz="1600" b="0" dirty="0" smtClean="0"/>
              <a:t>SQL</a:t>
            </a:r>
            <a:r>
              <a:rPr lang="zh-CN" altLang="en-US" sz="1600" b="0" dirty="0" smtClean="0"/>
              <a:t>注入漏洞。攻击者可以通过构造恶意输入来改变原本的</a:t>
            </a:r>
            <a:r>
              <a:rPr lang="en-US" altLang="zh-CN" sz="1600" b="0" dirty="0" smtClean="0"/>
              <a:t>SQL</a:t>
            </a:r>
            <a:r>
              <a:rPr lang="zh-CN" altLang="en-US" sz="1600" b="0" dirty="0" smtClean="0"/>
              <a:t>逻辑或者执行额外的</a:t>
            </a:r>
            <a:r>
              <a:rPr lang="en-US" altLang="zh-CN" sz="1600" b="0" dirty="0" smtClean="0"/>
              <a:t>SQL</a:t>
            </a:r>
            <a:r>
              <a:rPr lang="zh-CN" altLang="en-US" sz="1600" b="0" dirty="0" smtClean="0"/>
              <a:t>语句。</a:t>
            </a:r>
            <a:endParaRPr lang="en-US" altLang="zh-CN" sz="1600" b="0" dirty="0" smtClean="0"/>
          </a:p>
        </p:txBody>
      </p:sp>
      <p:sp>
        <p:nvSpPr>
          <p:cNvPr id="4" name="TextBox 3"/>
          <p:cNvSpPr txBox="1"/>
          <p:nvPr/>
        </p:nvSpPr>
        <p:spPr>
          <a:xfrm>
            <a:off x="1030505" y="3054788"/>
            <a:ext cx="5845677" cy="307777"/>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p:spPr>
        <p:txBody>
          <a:bodyPr wrap="square" lIns="36000" rIns="36000" rtlCol="0">
            <a:spAutoFit/>
          </a:bodyPr>
          <a:lstStyle/>
          <a:p>
            <a:r>
              <a:rPr lang="en-US" altLang="zh-CN" sz="1400" dirty="0" smtClean="0">
                <a:latin typeface="微软雅黑" pitchFamily="34" charset="-122"/>
                <a:ea typeface="微软雅黑" pitchFamily="34" charset="-122"/>
              </a:rPr>
              <a:t>select * from db_user where name = ‘?’ and pwd = ‘?’</a:t>
            </a:r>
            <a:endParaRPr lang="zh-CN" altLang="en-US" sz="1400" dirty="0" smtClean="0">
              <a:latin typeface="微软雅黑" pitchFamily="34" charset="-122"/>
              <a:ea typeface="微软雅黑" pitchFamily="34" charset="-122"/>
            </a:endParaRPr>
          </a:p>
        </p:txBody>
      </p:sp>
      <p:sp>
        <p:nvSpPr>
          <p:cNvPr id="5" name="TextBox 4"/>
          <p:cNvSpPr txBox="1"/>
          <p:nvPr/>
        </p:nvSpPr>
        <p:spPr>
          <a:xfrm>
            <a:off x="3183959" y="2551277"/>
            <a:ext cx="553868" cy="307777"/>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2700000" scaled="1"/>
            <a:tileRect/>
          </a:gradFill>
        </p:spPr>
        <p:txBody>
          <a:bodyPr wrap="square" lIns="36000" rIns="36000" rtlCol="0">
            <a:spAutoFit/>
          </a:bodyPr>
          <a:lstStyle/>
          <a:p>
            <a:r>
              <a:rPr lang="en-US" altLang="zh-CN" sz="1400" b="1" dirty="0" smtClean="0">
                <a:latin typeface="微软雅黑" pitchFamily="34" charset="-122"/>
                <a:ea typeface="微软雅黑" pitchFamily="34" charset="-122"/>
              </a:rPr>
              <a:t>Jack</a:t>
            </a:r>
            <a:endParaRPr lang="zh-CN" altLang="en-US" sz="1400" b="1" dirty="0" smtClean="0">
              <a:latin typeface="微软雅黑" pitchFamily="34" charset="-122"/>
              <a:ea typeface="微软雅黑" pitchFamily="34" charset="-122"/>
            </a:endParaRPr>
          </a:p>
        </p:txBody>
      </p:sp>
      <p:sp>
        <p:nvSpPr>
          <p:cNvPr id="6" name="TextBox 5"/>
          <p:cNvSpPr txBox="1"/>
          <p:nvPr/>
        </p:nvSpPr>
        <p:spPr>
          <a:xfrm>
            <a:off x="4506455" y="2559975"/>
            <a:ext cx="928785" cy="307777"/>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2700000" scaled="1"/>
            <a:tileRect/>
          </a:gradFill>
        </p:spPr>
        <p:txBody>
          <a:bodyPr wrap="square" lIns="36000" rIns="36000" rtlCol="0">
            <a:spAutoFit/>
          </a:bodyPr>
          <a:lstStyle/>
          <a:p>
            <a:r>
              <a:rPr lang="en-US" altLang="zh-CN" sz="1400" b="1" dirty="0" smtClean="0">
                <a:latin typeface="微软雅黑" pitchFamily="34" charset="-122"/>
                <a:ea typeface="微软雅黑" pitchFamily="34" charset="-122"/>
              </a:rPr>
              <a:t>!@#$%^</a:t>
            </a:r>
            <a:endParaRPr lang="zh-CN" altLang="en-US" sz="1400" b="1" dirty="0" smtClean="0">
              <a:latin typeface="微软雅黑" pitchFamily="34" charset="-122"/>
              <a:ea typeface="微软雅黑" pitchFamily="34" charset="-122"/>
            </a:endParaRPr>
          </a:p>
        </p:txBody>
      </p:sp>
      <p:sp>
        <p:nvSpPr>
          <p:cNvPr id="7" name="TextBox 6"/>
          <p:cNvSpPr txBox="1"/>
          <p:nvPr/>
        </p:nvSpPr>
        <p:spPr>
          <a:xfrm>
            <a:off x="1030505" y="2551277"/>
            <a:ext cx="1064715" cy="338554"/>
          </a:xfrm>
          <a:prstGeom prst="rect">
            <a:avLst/>
          </a:prstGeom>
          <a:noFill/>
        </p:spPr>
        <p:txBody>
          <a:bodyPr wrap="none" rtlCol="0">
            <a:spAutoFit/>
          </a:bodyPr>
          <a:lstStyle/>
          <a:p>
            <a:r>
              <a:rPr lang="zh-CN" altLang="en-US" sz="1600" b="1" dirty="0" smtClean="0">
                <a:latin typeface="微软雅黑" pitchFamily="34" charset="-122"/>
                <a:ea typeface="微软雅黑" pitchFamily="34" charset="-122"/>
              </a:rPr>
              <a:t>正常输入</a:t>
            </a:r>
            <a:r>
              <a:rPr lang="en-US" altLang="zh-CN" sz="1600" b="1" dirty="0" smtClean="0">
                <a:latin typeface="微软雅黑" pitchFamily="34" charset="-122"/>
                <a:ea typeface="微软雅黑" pitchFamily="34" charset="-122"/>
              </a:rPr>
              <a:t>:</a:t>
            </a:r>
            <a:endParaRPr lang="zh-CN" altLang="en-US" sz="1600" b="1" dirty="0">
              <a:latin typeface="微软雅黑" pitchFamily="34" charset="-122"/>
              <a:ea typeface="微软雅黑" pitchFamily="34" charset="-122"/>
            </a:endParaRPr>
          </a:p>
        </p:txBody>
      </p:sp>
      <p:cxnSp>
        <p:nvCxnSpPr>
          <p:cNvPr id="12" name="直接箭头连接符 11"/>
          <p:cNvCxnSpPr>
            <a:stCxn id="5" idx="3"/>
          </p:cNvCxnSpPr>
          <p:nvPr/>
        </p:nvCxnSpPr>
        <p:spPr bwMode="auto">
          <a:xfrm>
            <a:off x="3737827" y="2705166"/>
            <a:ext cx="569266" cy="204431"/>
          </a:xfrm>
          <a:prstGeom prst="straightConnector1">
            <a:avLst/>
          </a:prstGeom>
          <a:noFill/>
          <a:ln w="6350" cap="flat" cmpd="sng" algn="ctr">
            <a:solidFill>
              <a:srgbClr val="00B050"/>
            </a:solidFill>
            <a:prstDash val="solid"/>
            <a:round/>
            <a:headEnd type="none" w="med" len="med"/>
            <a:tailEnd type="arrow"/>
          </a:ln>
          <a:effectLst/>
        </p:spPr>
      </p:cxnSp>
      <p:cxnSp>
        <p:nvCxnSpPr>
          <p:cNvPr id="13" name="直接箭头连接符 12"/>
          <p:cNvCxnSpPr>
            <a:stCxn id="6" idx="3"/>
          </p:cNvCxnSpPr>
          <p:nvPr/>
        </p:nvCxnSpPr>
        <p:spPr bwMode="auto">
          <a:xfrm>
            <a:off x="5435240" y="2713864"/>
            <a:ext cx="290585" cy="195733"/>
          </a:xfrm>
          <a:prstGeom prst="straightConnector1">
            <a:avLst/>
          </a:prstGeom>
          <a:noFill/>
          <a:ln w="6350" cap="flat" cmpd="sng" algn="ctr">
            <a:solidFill>
              <a:srgbClr val="00B050"/>
            </a:solidFill>
            <a:prstDash val="solid"/>
            <a:round/>
            <a:headEnd type="none" w="med" len="med"/>
            <a:tailEnd type="arrow"/>
          </a:ln>
          <a:effectLst/>
        </p:spPr>
      </p:cxnSp>
      <p:sp>
        <p:nvSpPr>
          <p:cNvPr id="8" name="TextBox 7"/>
          <p:cNvSpPr txBox="1"/>
          <p:nvPr/>
        </p:nvSpPr>
        <p:spPr>
          <a:xfrm>
            <a:off x="1001321" y="3522585"/>
            <a:ext cx="1325576" cy="338554"/>
          </a:xfrm>
          <a:prstGeom prst="rect">
            <a:avLst/>
          </a:prstGeom>
          <a:noFill/>
        </p:spPr>
        <p:txBody>
          <a:bodyPr wrap="square" rtlCol="0">
            <a:spAutoFit/>
          </a:bodyPr>
          <a:lstStyle/>
          <a:p>
            <a:r>
              <a:rPr lang="zh-CN" altLang="en-US" sz="1600" b="1" dirty="0" smtClean="0">
                <a:latin typeface="微软雅黑" pitchFamily="34" charset="-122"/>
                <a:ea typeface="微软雅黑" pitchFamily="34" charset="-122"/>
              </a:rPr>
              <a:t>恶意输入</a:t>
            </a:r>
            <a:r>
              <a:rPr lang="en-US" altLang="zh-CN" sz="1600" b="1" dirty="0" smtClean="0">
                <a:latin typeface="微软雅黑" pitchFamily="34" charset="-122"/>
                <a:ea typeface="微软雅黑" pitchFamily="34" charset="-122"/>
              </a:rPr>
              <a:t>:</a:t>
            </a:r>
            <a:endParaRPr lang="zh-CN" altLang="en-US" sz="1600" b="1" dirty="0">
              <a:latin typeface="微软雅黑" pitchFamily="34" charset="-122"/>
              <a:ea typeface="微软雅黑" pitchFamily="34" charset="-122"/>
            </a:endParaRPr>
          </a:p>
        </p:txBody>
      </p:sp>
      <p:sp>
        <p:nvSpPr>
          <p:cNvPr id="9" name="TextBox 8"/>
          <p:cNvSpPr txBox="1"/>
          <p:nvPr/>
        </p:nvSpPr>
        <p:spPr>
          <a:xfrm>
            <a:off x="2735912" y="3575212"/>
            <a:ext cx="1904034" cy="30777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p:spPr>
        <p:txBody>
          <a:bodyPr wrap="square" lIns="36000" rIns="36000" rtlCol="0">
            <a:spAutoFit/>
          </a:bodyPr>
          <a:lstStyle/>
          <a:p>
            <a:r>
              <a:rPr lang="en-US" altLang="zh-CN" sz="1400" dirty="0" smtClean="0">
                <a:latin typeface="微软雅黑" pitchFamily="34" charset="-122"/>
                <a:ea typeface="微软雅黑" pitchFamily="34" charset="-122"/>
              </a:rPr>
              <a:t>Jack</a:t>
            </a:r>
            <a:r>
              <a:rPr lang="en-US" altLang="zh-CN" sz="1400" b="1" dirty="0" smtClean="0">
                <a:solidFill>
                  <a:srgbClr val="FF0000"/>
                </a:solidFill>
                <a:latin typeface="微软雅黑" pitchFamily="34" charset="-122"/>
                <a:ea typeface="微软雅黑" pitchFamily="34" charset="-122"/>
              </a:rPr>
              <a:t>’ or  ‘1’=‘1</a:t>
            </a:r>
            <a:endParaRPr lang="zh-CN" altLang="en-US" sz="1400" b="1" dirty="0" smtClean="0">
              <a:solidFill>
                <a:srgbClr val="FF0000"/>
              </a:solidFill>
              <a:latin typeface="微软雅黑" pitchFamily="34" charset="-122"/>
              <a:ea typeface="微软雅黑" pitchFamily="34" charset="-122"/>
            </a:endParaRPr>
          </a:p>
        </p:txBody>
      </p:sp>
      <p:sp>
        <p:nvSpPr>
          <p:cNvPr id="10" name="TextBox 9"/>
          <p:cNvSpPr txBox="1"/>
          <p:nvPr/>
        </p:nvSpPr>
        <p:spPr>
          <a:xfrm>
            <a:off x="4970848" y="3590410"/>
            <a:ext cx="754977" cy="30777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p:spPr>
        <p:txBody>
          <a:bodyPr wrap="square" lIns="36000" rIns="36000" rtlCol="0">
            <a:spAutoFit/>
          </a:bodyPr>
          <a:lstStyle/>
          <a:p>
            <a:r>
              <a:rPr lang="en-US" altLang="zh-CN" sz="1400" dirty="0" smtClean="0">
                <a:latin typeface="微软雅黑" pitchFamily="34" charset="-122"/>
                <a:ea typeface="微软雅黑" pitchFamily="34" charset="-122"/>
              </a:rPr>
              <a:t>123456</a:t>
            </a:r>
            <a:endParaRPr lang="zh-CN" altLang="en-US" sz="1400" dirty="0" smtClean="0">
              <a:latin typeface="微软雅黑" pitchFamily="34" charset="-122"/>
              <a:ea typeface="微软雅黑" pitchFamily="34" charset="-122"/>
            </a:endParaRPr>
          </a:p>
        </p:txBody>
      </p:sp>
      <p:sp>
        <p:nvSpPr>
          <p:cNvPr id="11" name="TextBox 10"/>
          <p:cNvSpPr txBox="1"/>
          <p:nvPr/>
        </p:nvSpPr>
        <p:spPr>
          <a:xfrm>
            <a:off x="755650" y="4146125"/>
            <a:ext cx="7632700" cy="323165"/>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p:spPr>
        <p:txBody>
          <a:bodyPr wrap="square" lIns="54000" rIns="54000" rtlCol="0">
            <a:spAutoFit/>
          </a:bodyPr>
          <a:lstStyle/>
          <a:p>
            <a:r>
              <a:rPr lang="en-US" altLang="zh-CN" sz="1400" dirty="0" smtClean="0">
                <a:latin typeface="微软雅黑" pitchFamily="34" charset="-122"/>
                <a:ea typeface="微软雅黑" pitchFamily="34" charset="-122"/>
              </a:rPr>
              <a:t>select * from db_user where name =</a:t>
            </a:r>
            <a:r>
              <a:rPr lang="en-US" altLang="zh-CN" sz="1400" b="1" dirty="0" smtClean="0">
                <a:latin typeface="微软雅黑" pitchFamily="34" charset="-122"/>
                <a:ea typeface="微软雅黑" pitchFamily="34" charset="-122"/>
              </a:rPr>
              <a:t>‘</a:t>
            </a:r>
            <a:r>
              <a:rPr lang="en-US" altLang="zh-CN" sz="1400" dirty="0" smtClean="0">
                <a:latin typeface="微软雅黑" pitchFamily="34" charset="-122"/>
                <a:ea typeface="微软雅黑" pitchFamily="34" charset="-122"/>
              </a:rPr>
              <a:t>Jack’</a:t>
            </a:r>
            <a:r>
              <a:rPr lang="en-US" altLang="zh-CN" sz="1400" b="1" dirty="0" smtClean="0">
                <a:latin typeface="微软雅黑" pitchFamily="34" charset="-122"/>
                <a:ea typeface="微软雅黑" pitchFamily="34" charset="-122"/>
              </a:rPr>
              <a:t> </a:t>
            </a:r>
            <a:r>
              <a:rPr lang="en-US" altLang="zh-CN" sz="1400" b="1" dirty="0" smtClean="0">
                <a:solidFill>
                  <a:srgbClr val="FF0000"/>
                </a:solidFill>
                <a:latin typeface="微软雅黑" pitchFamily="34" charset="-122"/>
                <a:ea typeface="微软雅黑" pitchFamily="34" charset="-122"/>
              </a:rPr>
              <a:t>or  ‘1’=‘1’ </a:t>
            </a:r>
            <a:r>
              <a:rPr lang="en-US" altLang="zh-CN" sz="1400" dirty="0" smtClean="0">
                <a:latin typeface="微软雅黑" pitchFamily="34" charset="-122"/>
                <a:ea typeface="微软雅黑" pitchFamily="34" charset="-122"/>
              </a:rPr>
              <a:t>and pwd =</a:t>
            </a:r>
            <a:r>
              <a:rPr lang="en-US" altLang="zh-CN" sz="1400" b="1" dirty="0" smtClean="0">
                <a:latin typeface="微软雅黑" pitchFamily="34" charset="-122"/>
                <a:ea typeface="微软雅黑" pitchFamily="34" charset="-122"/>
              </a:rPr>
              <a:t> </a:t>
            </a:r>
            <a:r>
              <a:rPr lang="en-US" altLang="zh-CN" sz="1400" dirty="0" smtClean="0">
                <a:latin typeface="微软雅黑" pitchFamily="34" charset="-122"/>
                <a:ea typeface="微软雅黑" pitchFamily="34" charset="-122"/>
              </a:rPr>
              <a:t>‘123456</a:t>
            </a:r>
            <a:r>
              <a:rPr lang="en-US" altLang="zh-CN" sz="1500" dirty="0" smtClean="0">
                <a:latin typeface="微软雅黑" pitchFamily="34" charset="-122"/>
                <a:ea typeface="微软雅黑" pitchFamily="34" charset="-122"/>
              </a:rPr>
              <a:t>’</a:t>
            </a:r>
            <a:endParaRPr lang="zh-CN" altLang="en-US" sz="1500" dirty="0" smtClean="0">
              <a:latin typeface="微软雅黑" pitchFamily="34" charset="-122"/>
              <a:ea typeface="微软雅黑" pitchFamily="34" charset="-122"/>
            </a:endParaRPr>
          </a:p>
        </p:txBody>
      </p:sp>
      <p:cxnSp>
        <p:nvCxnSpPr>
          <p:cNvPr id="14" name="直接箭头连接符 13"/>
          <p:cNvCxnSpPr>
            <a:stCxn id="9" idx="0"/>
          </p:cNvCxnSpPr>
          <p:nvPr/>
        </p:nvCxnSpPr>
        <p:spPr bwMode="auto">
          <a:xfrm flipV="1">
            <a:off x="3687929" y="3398935"/>
            <a:ext cx="619164" cy="176277"/>
          </a:xfrm>
          <a:prstGeom prst="straightConnector1">
            <a:avLst/>
          </a:prstGeom>
          <a:noFill/>
          <a:ln w="6350" cap="flat" cmpd="sng" algn="ctr">
            <a:solidFill>
              <a:srgbClr val="FF0000"/>
            </a:solidFill>
            <a:prstDash val="solid"/>
            <a:round/>
            <a:headEnd type="none" w="med" len="med"/>
            <a:tailEnd type="arrow"/>
          </a:ln>
          <a:effectLst/>
        </p:spPr>
      </p:cxnSp>
      <p:cxnSp>
        <p:nvCxnSpPr>
          <p:cNvPr id="15" name="直接箭头连接符 14"/>
          <p:cNvCxnSpPr>
            <a:stCxn id="10" idx="0"/>
          </p:cNvCxnSpPr>
          <p:nvPr/>
        </p:nvCxnSpPr>
        <p:spPr bwMode="auto">
          <a:xfrm flipV="1">
            <a:off x="5348337" y="3389294"/>
            <a:ext cx="528483" cy="201116"/>
          </a:xfrm>
          <a:prstGeom prst="straightConnector1">
            <a:avLst/>
          </a:prstGeom>
          <a:noFill/>
          <a:ln w="6350" cap="flat" cmpd="sng" algn="ctr">
            <a:solidFill>
              <a:srgbClr val="FF0000"/>
            </a:solidFill>
            <a:prstDash val="solid"/>
            <a:round/>
            <a:headEnd type="none" w="med" len="med"/>
            <a:tailEnd type="arrow"/>
          </a:ln>
          <a:effectLst/>
        </p:spPr>
      </p:cxnSp>
      <p:sp>
        <p:nvSpPr>
          <p:cNvPr id="16" name="下箭头 15"/>
          <p:cNvSpPr/>
          <p:nvPr/>
        </p:nvSpPr>
        <p:spPr bwMode="auto">
          <a:xfrm>
            <a:off x="4571792" y="3921901"/>
            <a:ext cx="508119" cy="205904"/>
          </a:xfrm>
          <a:prstGeom prst="down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p:spPr>
        <p:txBody>
          <a:bodyPr wrap="square" lIns="54000" rIns="54000" rtlCol="0">
            <a:noAutofit/>
          </a:bodyPr>
          <a:lstStyle/>
          <a:p>
            <a:pPr marR="0" indent="0" fontAlgn="base">
              <a:lnSpc>
                <a:spcPct val="100000"/>
              </a:lnSpc>
              <a:spcBef>
                <a:spcPct val="0"/>
              </a:spcBef>
              <a:spcAft>
                <a:spcPct val="0"/>
              </a:spcAft>
              <a:buClrTx/>
              <a:buSzTx/>
              <a:buFontTx/>
              <a:buNone/>
              <a:tabLst/>
            </a:pPr>
            <a:endParaRPr lang="zh-CN" altLang="en-US" sz="1600" b="1" smtClean="0">
              <a:latin typeface="微软雅黑" pitchFamily="34" charset="-122"/>
              <a:ea typeface="微软雅黑" pitchFamily="34" charset="-122"/>
            </a:endParaRPr>
          </a:p>
        </p:txBody>
      </p:sp>
      <p:sp>
        <p:nvSpPr>
          <p:cNvPr id="27" name="云形标注 26"/>
          <p:cNvSpPr/>
          <p:nvPr/>
        </p:nvSpPr>
        <p:spPr bwMode="auto">
          <a:xfrm>
            <a:off x="6943759" y="2530372"/>
            <a:ext cx="1681382" cy="1048831"/>
          </a:xfrm>
          <a:prstGeom prst="cloudCallout">
            <a:avLst>
              <a:gd name="adj1" fmla="val -44160"/>
              <a:gd name="adj2" fmla="val 92092"/>
            </a:avLst>
          </a:prstGeom>
          <a:solidFill>
            <a:schemeClr val="accent1">
              <a:lumMod val="40000"/>
              <a:lumOff val="60000"/>
            </a:schemeClr>
          </a:solidFill>
          <a:ln>
            <a:solidFill>
              <a:schemeClr val="accent5">
                <a:lumMod val="50000"/>
              </a:schemeClr>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buClr>
                <a:srgbClr val="CC9900"/>
              </a:buClr>
            </a:pPr>
            <a:r>
              <a:rPr lang="zh-CN" altLang="en-US" sz="1200" dirty="0" smtClean="0">
                <a:latin typeface="微软雅黑" pitchFamily="34" charset="-122"/>
                <a:ea typeface="微软雅黑" pitchFamily="34" charset="-122"/>
              </a:rPr>
              <a:t>只要</a:t>
            </a:r>
            <a:r>
              <a:rPr lang="en-US" altLang="zh-CN" sz="1200" dirty="0" smtClean="0">
                <a:latin typeface="微软雅黑" pitchFamily="34" charset="-122"/>
                <a:ea typeface="微软雅黑" pitchFamily="34" charset="-122"/>
              </a:rPr>
              <a:t>Jack</a:t>
            </a:r>
            <a:r>
              <a:rPr lang="zh-CN" altLang="en-US" sz="1200" dirty="0" smtClean="0">
                <a:latin typeface="微软雅黑" pitchFamily="34" charset="-122"/>
                <a:ea typeface="微软雅黑" pitchFamily="34" charset="-122"/>
              </a:rPr>
              <a:t>是有效用户，便可以绕开对口令的验证</a:t>
            </a:r>
          </a:p>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pic>
        <p:nvPicPr>
          <p:cNvPr id="3075" name="Picture 3"/>
          <p:cNvPicPr>
            <a:picLocks noChangeAspect="1" noChangeArrowheads="1"/>
          </p:cNvPicPr>
          <p:nvPr/>
        </p:nvPicPr>
        <p:blipFill>
          <a:blip r:embed="rId3" cstate="print"/>
          <a:srcRect/>
          <a:stretch>
            <a:fillRect/>
          </a:stretch>
        </p:blipFill>
        <p:spPr bwMode="auto">
          <a:xfrm>
            <a:off x="2224965" y="2063530"/>
            <a:ext cx="2337099" cy="412046"/>
          </a:xfrm>
          <a:prstGeom prst="rect">
            <a:avLst/>
          </a:prstGeom>
          <a:noFill/>
          <a:ln w="9525">
            <a:noFill/>
            <a:miter lim="800000"/>
            <a:headEnd/>
            <a:tailEnd/>
          </a:ln>
        </p:spPr>
      </p:pic>
      <p:sp>
        <p:nvSpPr>
          <p:cNvPr id="21" name="矩形 20"/>
          <p:cNvSpPr/>
          <p:nvPr/>
        </p:nvSpPr>
        <p:spPr>
          <a:xfrm>
            <a:off x="503238" y="1940649"/>
            <a:ext cx="1614545" cy="461665"/>
          </a:xfrm>
          <a:prstGeom prst="rect">
            <a:avLst/>
          </a:prstGeom>
        </p:spPr>
        <p:txBody>
          <a:bodyPr wrap="none">
            <a:spAutoFit/>
          </a:bodyPr>
          <a:lstStyle/>
          <a:p>
            <a:pPr marL="0" indent="0">
              <a:lnSpc>
                <a:spcPct val="150000"/>
              </a:lnSpc>
              <a:buNone/>
            </a:pPr>
            <a:r>
              <a:rPr lang="en-US" altLang="zh-CN" sz="1600" b="1" dirty="0" smtClean="0">
                <a:latin typeface="微软雅黑" pitchFamily="34" charset="-122"/>
                <a:ea typeface="微软雅黑" pitchFamily="34" charset="-122"/>
              </a:rPr>
              <a:t>SQL</a:t>
            </a:r>
            <a:r>
              <a:rPr lang="zh-CN" altLang="en-US" sz="1600" b="1" dirty="0" smtClean="0">
                <a:latin typeface="微软雅黑" pitchFamily="34" charset="-122"/>
                <a:ea typeface="微软雅黑" pitchFamily="34" charset="-122"/>
              </a:rPr>
              <a:t>注入原理：</a:t>
            </a:r>
            <a:endParaRPr lang="en-US" altLang="zh-CN" sz="1600" b="1" dirty="0" smtClean="0">
              <a:latin typeface="微软雅黑" pitchFamily="34" charset="-122"/>
              <a:ea typeface="微软雅黑" pitchFamily="34" charset="-122"/>
            </a:endParaRPr>
          </a:p>
        </p:txBody>
      </p:sp>
      <p:pic>
        <p:nvPicPr>
          <p:cNvPr id="566274" name="Picture 2" descr="http://t2.gstatic.com/images?q=tbn:ANd9GcSD8Ms3lT0l6yPw4hchNPCQfQE7y-EAq9DOMq8g0MOvNoUIc7MjMg"/>
          <p:cNvPicPr>
            <a:picLocks noChangeAspect="1" noChangeArrowheads="1"/>
          </p:cNvPicPr>
          <p:nvPr/>
        </p:nvPicPr>
        <p:blipFill>
          <a:blip r:embed="rId4" cstate="print"/>
          <a:srcRect/>
          <a:stretch>
            <a:fillRect/>
          </a:stretch>
        </p:blipFill>
        <p:spPr bwMode="auto">
          <a:xfrm>
            <a:off x="6523788" y="925513"/>
            <a:ext cx="2101353" cy="1091087"/>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66274"/>
                                        </p:tgtEl>
                                        <p:attrNameLst>
                                          <p:attrName>style.visibility</p:attrName>
                                        </p:attrNameLst>
                                      </p:cBhvr>
                                      <p:to>
                                        <p:strVal val="visible"/>
                                      </p:to>
                                    </p:set>
                                    <p:animEffect transition="in" filter="blinds(horizontal)">
                                      <p:cBhvr>
                                        <p:cTn id="10" dur="500"/>
                                        <p:tgtEl>
                                          <p:spTgt spid="56627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blinds(horizontal)">
                                      <p:cBhvr>
                                        <p:cTn id="18" dur="500"/>
                                        <p:tgtEl>
                                          <p:spTgt spid="21"/>
                                        </p:tgtEl>
                                      </p:cBhvr>
                                    </p:animEffect>
                                  </p:childTnLst>
                                </p:cTn>
                              </p:par>
                              <p:par>
                                <p:cTn id="19" presetID="3" presetClass="entr" presetSubtype="10" fill="hold" nodeType="withEffect">
                                  <p:stCondLst>
                                    <p:cond delay="0"/>
                                  </p:stCondLst>
                                  <p:childTnLst>
                                    <p:set>
                                      <p:cBhvr>
                                        <p:cTn id="20" dur="1" fill="hold">
                                          <p:stCondLst>
                                            <p:cond delay="0"/>
                                          </p:stCondLst>
                                        </p:cTn>
                                        <p:tgtEl>
                                          <p:spTgt spid="3075"/>
                                        </p:tgtEl>
                                        <p:attrNameLst>
                                          <p:attrName>style.visibility</p:attrName>
                                        </p:attrNameLst>
                                      </p:cBhvr>
                                      <p:to>
                                        <p:strVal val="visible"/>
                                      </p:to>
                                    </p:set>
                                    <p:animEffect transition="in" filter="blinds(horizontal)">
                                      <p:cBhvr>
                                        <p:cTn id="21" dur="500"/>
                                        <p:tgtEl>
                                          <p:spTgt spid="3075"/>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blinds(horizontal)">
                                      <p:cBhvr>
                                        <p:cTn id="29" dur="500"/>
                                        <p:tgtEl>
                                          <p:spTgt spid="6"/>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linds(horizontal)">
                                      <p:cBhvr>
                                        <p:cTn id="32" dur="500"/>
                                        <p:tgtEl>
                                          <p:spTgt spid="7"/>
                                        </p:tgtEl>
                                      </p:cBhvr>
                                    </p:animEffect>
                                  </p:childTnLst>
                                </p:cTn>
                              </p:par>
                              <p:par>
                                <p:cTn id="33" presetID="3" presetClass="entr" presetSubtype="1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linds(horizontal)">
                                      <p:cBhvr>
                                        <p:cTn id="35" dur="500"/>
                                        <p:tgtEl>
                                          <p:spTgt spid="12"/>
                                        </p:tgtEl>
                                      </p:cBhvr>
                                    </p:animEffect>
                                  </p:childTnLst>
                                </p:cTn>
                              </p:par>
                              <p:par>
                                <p:cTn id="36" presetID="3" presetClass="entr" presetSubtype="10"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blinds(horizontal)">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blinds(horizontal)">
                                      <p:cBhvr>
                                        <p:cTn id="43" dur="500"/>
                                        <p:tgtEl>
                                          <p:spTgt spid="8"/>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blinds(horizontal)">
                                      <p:cBhvr>
                                        <p:cTn id="46" dur="500"/>
                                        <p:tgtEl>
                                          <p:spTgt spid="9"/>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blinds(horizontal)">
                                      <p:cBhvr>
                                        <p:cTn id="49" dur="500"/>
                                        <p:tgtEl>
                                          <p:spTgt spid="10"/>
                                        </p:tgtEl>
                                      </p:cBhvr>
                                    </p:animEffect>
                                  </p:childTnLst>
                                </p:cTn>
                              </p:par>
                              <p:par>
                                <p:cTn id="50" presetID="3" presetClass="entr" presetSubtype="10" fill="hold"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blinds(horizontal)">
                                      <p:cBhvr>
                                        <p:cTn id="52" dur="500"/>
                                        <p:tgtEl>
                                          <p:spTgt spid="14"/>
                                        </p:tgtEl>
                                      </p:cBhvr>
                                    </p:animEffect>
                                  </p:childTnLst>
                                </p:cTn>
                              </p:par>
                              <p:par>
                                <p:cTn id="53" presetID="3" presetClass="entr" presetSubtype="10"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blinds(horizontal)">
                                      <p:cBhvr>
                                        <p:cTn id="55" dur="500"/>
                                        <p:tgtEl>
                                          <p:spTgt spid="15"/>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blinds(horizontal)">
                                      <p:cBhvr>
                                        <p:cTn id="60" dur="500"/>
                                        <p:tgtEl>
                                          <p:spTgt spid="16"/>
                                        </p:tgtEl>
                                      </p:cBhvr>
                                    </p:animEffect>
                                  </p:childTnLst>
                                </p:cTn>
                              </p:par>
                            </p:childTnLst>
                          </p:cTn>
                        </p:par>
                        <p:par>
                          <p:cTn id="61" fill="hold">
                            <p:stCondLst>
                              <p:cond delay="500"/>
                            </p:stCondLst>
                            <p:childTnLst>
                              <p:par>
                                <p:cTn id="62" presetID="3" presetClass="entr" presetSubtype="10" fill="hold" grpId="0" nodeType="after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blinds(horizontal)">
                                      <p:cBhvr>
                                        <p:cTn id="64" dur="500"/>
                                        <p:tgtEl>
                                          <p:spTgt spid="11"/>
                                        </p:tgtEl>
                                      </p:cBhvr>
                                    </p:animEffect>
                                  </p:childTnLst>
                                </p:cTn>
                              </p:par>
                            </p:childTnLst>
                          </p:cTn>
                        </p:par>
                        <p:par>
                          <p:cTn id="65" fill="hold">
                            <p:stCondLst>
                              <p:cond delay="1000"/>
                            </p:stCondLst>
                            <p:childTnLst>
                              <p:par>
                                <p:cTn id="66" presetID="3" presetClass="entr" presetSubtype="10" fill="hold" grpId="0" nodeType="after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blinds(horizontal)">
                                      <p:cBhvr>
                                        <p:cTn id="6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6" grpId="0" animBg="1"/>
      <p:bldP spid="7" grpId="0"/>
      <p:bldP spid="8" grpId="0"/>
      <p:bldP spid="9" grpId="0" animBg="1"/>
      <p:bldP spid="10" grpId="0" animBg="1"/>
      <p:bldP spid="11" grpId="0" animBg="1"/>
      <p:bldP spid="16" grpId="0" animBg="1"/>
      <p:bldP spid="27" grpId="0" animBg="1"/>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1498" y="242894"/>
            <a:ext cx="8066635" cy="438553"/>
          </a:xfrm>
        </p:spPr>
        <p:txBody>
          <a:bodyPr lIns="68553" tIns="34276" rIns="68553" bIns="34276" anchor="ctr">
            <a:spAutoFit/>
          </a:bodyPr>
          <a:lstStyle/>
          <a:p>
            <a:r>
              <a:rPr lang="en-US" altLang="zh-CN" sz="2400" dirty="0" smtClean="0">
                <a:cs typeface="+mn-cs"/>
              </a:rPr>
              <a:t>SQL</a:t>
            </a:r>
            <a:r>
              <a:rPr lang="zh-CN" altLang="en-US" sz="2400" dirty="0" smtClean="0">
                <a:cs typeface="+mn-cs"/>
              </a:rPr>
              <a:t>注入的危害</a:t>
            </a:r>
            <a:endParaRPr lang="zh-CN" altLang="en-US" sz="2400" dirty="0">
              <a:cs typeface="+mn-cs"/>
            </a:endParaRPr>
          </a:p>
        </p:txBody>
      </p:sp>
      <p:sp>
        <p:nvSpPr>
          <p:cNvPr id="6" name="矩形 5"/>
          <p:cNvSpPr/>
          <p:nvPr/>
        </p:nvSpPr>
        <p:spPr>
          <a:xfrm>
            <a:off x="434523" y="847689"/>
            <a:ext cx="8204652" cy="1274195"/>
          </a:xfrm>
          <a:prstGeom prst="rect">
            <a:avLst/>
          </a:prstGeom>
        </p:spPr>
        <p:txBody>
          <a:bodyPr wrap="square">
            <a:spAutoFit/>
          </a:bodyPr>
          <a:lstStyle/>
          <a:p>
            <a:pPr marL="174625" lvl="1" indent="-174625" eaLnBrk="0" hangingPunct="0">
              <a:lnSpc>
                <a:spcPct val="120000"/>
              </a:lnSpc>
              <a:buClr>
                <a:srgbClr val="777777"/>
              </a:buClr>
              <a:buSzPct val="60000"/>
              <a:buFont typeface="Wingdings" pitchFamily="2" charset="2"/>
              <a:buChar char="l"/>
            </a:pPr>
            <a:r>
              <a:rPr lang="zh-CN" altLang="en-US" sz="1600" dirty="0" smtClean="0">
                <a:latin typeface="微软雅黑" pitchFamily="34" charset="-122"/>
                <a:ea typeface="微软雅黑" pitchFamily="34" charset="-122"/>
              </a:rPr>
              <a:t>使系统某些业务功能异常或失效</a:t>
            </a:r>
            <a:endParaRPr lang="en-US" altLang="zh-CN" sz="1600" dirty="0" smtClean="0">
              <a:latin typeface="微软雅黑" pitchFamily="34" charset="-122"/>
              <a:ea typeface="微软雅黑" pitchFamily="34" charset="-122"/>
            </a:endParaRPr>
          </a:p>
          <a:p>
            <a:pPr marL="174625" lvl="1" indent="-174625" eaLnBrk="0" hangingPunct="0">
              <a:lnSpc>
                <a:spcPct val="120000"/>
              </a:lnSpc>
              <a:buClr>
                <a:srgbClr val="777777"/>
              </a:buClr>
              <a:buSzPct val="60000"/>
              <a:buFont typeface="Wingdings" pitchFamily="2" charset="2"/>
              <a:buChar char="l"/>
            </a:pPr>
            <a:r>
              <a:rPr lang="zh-CN" altLang="zh-CN" sz="1600" dirty="0" smtClean="0">
                <a:latin typeface="微软雅黑" pitchFamily="34" charset="-122"/>
                <a:ea typeface="微软雅黑" pitchFamily="34" charset="-122"/>
              </a:rPr>
              <a:t>获取</a:t>
            </a:r>
            <a:r>
              <a:rPr lang="zh-CN" altLang="en-US" sz="1600" dirty="0" smtClean="0">
                <a:latin typeface="微软雅黑" pitchFamily="34" charset="-122"/>
                <a:ea typeface="微软雅黑" pitchFamily="34" charset="-122"/>
              </a:rPr>
              <a:t>、修改</a:t>
            </a:r>
            <a:r>
              <a:rPr lang="zh-CN" altLang="zh-CN" sz="1600" dirty="0" smtClean="0">
                <a:latin typeface="微软雅黑" pitchFamily="34" charset="-122"/>
                <a:ea typeface="微软雅黑" pitchFamily="34" charset="-122"/>
              </a:rPr>
              <a:t>数据库中数据</a:t>
            </a:r>
            <a:r>
              <a:rPr lang="zh-CN" altLang="en-US" sz="1600" dirty="0" smtClean="0">
                <a:latin typeface="微软雅黑" pitchFamily="34" charset="-122"/>
                <a:ea typeface="微软雅黑" pitchFamily="34" charset="-122"/>
              </a:rPr>
              <a:t>，导致敏感数据泄露与篡改</a:t>
            </a:r>
            <a:endParaRPr lang="en-US" altLang="zh-CN" sz="1600" dirty="0" smtClean="0">
              <a:latin typeface="微软雅黑" pitchFamily="34" charset="-122"/>
              <a:ea typeface="微软雅黑" pitchFamily="34" charset="-122"/>
            </a:endParaRPr>
          </a:p>
          <a:p>
            <a:pPr marL="174625" lvl="1" indent="-174625" eaLnBrk="0" hangingPunct="0">
              <a:lnSpc>
                <a:spcPct val="120000"/>
              </a:lnSpc>
              <a:buClr>
                <a:srgbClr val="777777"/>
              </a:buClr>
              <a:buSzPct val="60000"/>
              <a:buFont typeface="Wingdings" pitchFamily="2" charset="2"/>
              <a:buChar char="l"/>
            </a:pPr>
            <a:r>
              <a:rPr lang="zh-CN" altLang="en-US" sz="1600" dirty="0" smtClean="0">
                <a:latin typeface="微软雅黑" pitchFamily="34" charset="-122"/>
                <a:ea typeface="微软雅黑" pitchFamily="34" charset="-122"/>
              </a:rPr>
              <a:t>探知数据库类型、结构，有助于其进一步发动其他攻击</a:t>
            </a:r>
            <a:endParaRPr lang="en-US" altLang="zh-CN" sz="1600" dirty="0" smtClean="0">
              <a:latin typeface="微软雅黑" pitchFamily="34" charset="-122"/>
              <a:ea typeface="微软雅黑" pitchFamily="34" charset="-122"/>
            </a:endParaRPr>
          </a:p>
          <a:p>
            <a:pPr marL="174625" lvl="1" indent="-174625" eaLnBrk="0" hangingPunct="0">
              <a:lnSpc>
                <a:spcPct val="120000"/>
              </a:lnSpc>
              <a:buClr>
                <a:srgbClr val="777777"/>
              </a:buClr>
              <a:buSzPct val="60000"/>
              <a:buFont typeface="Wingdings" pitchFamily="2" charset="2"/>
              <a:buChar char="l"/>
            </a:pPr>
            <a:r>
              <a:rPr lang="zh-CN" altLang="en-US" sz="1600" dirty="0" smtClean="0">
                <a:latin typeface="微软雅黑" pitchFamily="34" charset="-122"/>
                <a:ea typeface="微软雅黑" pitchFamily="34" charset="-122"/>
              </a:rPr>
              <a:t>修改数据库配置，控制服务器，进行恶意的活动 </a:t>
            </a:r>
          </a:p>
        </p:txBody>
      </p:sp>
      <p:sp>
        <p:nvSpPr>
          <p:cNvPr id="5" name="矩形 4"/>
          <p:cNvSpPr/>
          <p:nvPr/>
        </p:nvSpPr>
        <p:spPr bwMode="auto">
          <a:xfrm>
            <a:off x="2518656" y="2175443"/>
            <a:ext cx="1728192" cy="216024"/>
          </a:xfrm>
          <a:prstGeom prst="rect">
            <a:avLst/>
          </a:prstGeom>
          <a:solidFill>
            <a:schemeClr val="tx2">
              <a:lumMod val="20000"/>
              <a:lumOff val="80000"/>
            </a:schemeClr>
          </a:solid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8" name="矩形 7"/>
          <p:cNvSpPr/>
          <p:nvPr/>
        </p:nvSpPr>
        <p:spPr bwMode="auto">
          <a:xfrm>
            <a:off x="4902745" y="2348807"/>
            <a:ext cx="3511685" cy="2193030"/>
          </a:xfrm>
          <a:prstGeom prst="rect">
            <a:avLst/>
          </a:prstGeom>
          <a:solidFill>
            <a:schemeClr val="bg1">
              <a:lumMod val="95000"/>
            </a:schemeClr>
          </a:solid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pic>
        <p:nvPicPr>
          <p:cNvPr id="9" name="Picture 1"/>
          <p:cNvPicPr>
            <a:picLocks noChangeAspect="1" noChangeArrowheads="1"/>
          </p:cNvPicPr>
          <p:nvPr/>
        </p:nvPicPr>
        <p:blipFill>
          <a:blip r:embed="rId3" cstate="print"/>
          <a:srcRect/>
          <a:stretch>
            <a:fillRect/>
          </a:stretch>
        </p:blipFill>
        <p:spPr bwMode="auto">
          <a:xfrm>
            <a:off x="670032" y="2352368"/>
            <a:ext cx="1079412" cy="726951"/>
          </a:xfrm>
          <a:prstGeom prst="rect">
            <a:avLst/>
          </a:prstGeom>
          <a:noFill/>
          <a:ln w="9525">
            <a:noFill/>
            <a:miter lim="800000"/>
            <a:headEnd/>
            <a:tailEnd/>
          </a:ln>
        </p:spPr>
      </p:pic>
      <p:pic>
        <p:nvPicPr>
          <p:cNvPr id="10" name="Picture 2"/>
          <p:cNvPicPr>
            <a:picLocks noChangeAspect="1" noChangeArrowheads="1"/>
          </p:cNvPicPr>
          <p:nvPr/>
        </p:nvPicPr>
        <p:blipFill>
          <a:blip r:embed="rId4" cstate="print"/>
          <a:srcRect/>
          <a:stretch>
            <a:fillRect/>
          </a:stretch>
        </p:blipFill>
        <p:spPr bwMode="auto">
          <a:xfrm>
            <a:off x="2830272" y="2523911"/>
            <a:ext cx="857250" cy="181068"/>
          </a:xfrm>
          <a:prstGeom prst="rect">
            <a:avLst/>
          </a:prstGeom>
          <a:noFill/>
          <a:ln w="9525">
            <a:noFill/>
            <a:miter lim="800000"/>
            <a:headEnd/>
            <a:tailEnd/>
          </a:ln>
        </p:spPr>
      </p:pic>
      <p:pic>
        <p:nvPicPr>
          <p:cNvPr id="13" name="Picture 5"/>
          <p:cNvPicPr>
            <a:picLocks noChangeAspect="1" noChangeArrowheads="1"/>
          </p:cNvPicPr>
          <p:nvPr/>
        </p:nvPicPr>
        <p:blipFill>
          <a:blip r:embed="rId5" cstate="print"/>
          <a:srcRect/>
          <a:stretch>
            <a:fillRect/>
          </a:stretch>
        </p:blipFill>
        <p:spPr bwMode="auto">
          <a:xfrm>
            <a:off x="6572680" y="2801526"/>
            <a:ext cx="1440160" cy="471488"/>
          </a:xfrm>
          <a:prstGeom prst="rect">
            <a:avLst/>
          </a:prstGeom>
          <a:noFill/>
          <a:ln w="9525">
            <a:noFill/>
            <a:miter lim="800000"/>
            <a:headEnd/>
            <a:tailEnd/>
          </a:ln>
        </p:spPr>
      </p:pic>
      <p:sp>
        <p:nvSpPr>
          <p:cNvPr id="14" name="流程图: 磁盘 13"/>
          <p:cNvSpPr/>
          <p:nvPr/>
        </p:nvSpPr>
        <p:spPr bwMode="auto">
          <a:xfrm>
            <a:off x="6538700" y="3528276"/>
            <a:ext cx="1440160" cy="447698"/>
          </a:xfrm>
          <a:prstGeom prst="flowChartMagneticDisk">
            <a:avLst/>
          </a:prstGeom>
          <a:solidFill>
            <a:schemeClr val="accent1">
              <a:lumMod val="40000"/>
              <a:lumOff val="60000"/>
            </a:schemeClr>
          </a:solid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5" name="TextBox 14"/>
          <p:cNvSpPr txBox="1"/>
          <p:nvPr/>
        </p:nvSpPr>
        <p:spPr>
          <a:xfrm>
            <a:off x="7460323" y="2348807"/>
            <a:ext cx="954107" cy="276999"/>
          </a:xfrm>
          <a:prstGeom prst="rect">
            <a:avLst/>
          </a:prstGeom>
          <a:noFill/>
        </p:spPr>
        <p:txBody>
          <a:bodyPr wrap="none" rtlCol="0">
            <a:spAutoFit/>
          </a:bodyPr>
          <a:lstStyle/>
          <a:p>
            <a:r>
              <a:rPr lang="zh-CN" altLang="en-US" sz="1200" dirty="0" smtClean="0">
                <a:latin typeface="微软雅黑" pitchFamily="34" charset="-122"/>
                <a:ea typeface="微软雅黑" pitchFamily="34" charset="-122"/>
              </a:rPr>
              <a:t>应用服务器</a:t>
            </a:r>
            <a:endParaRPr lang="zh-CN" altLang="en-US" sz="1200" dirty="0">
              <a:latin typeface="微软雅黑" pitchFamily="34" charset="-122"/>
              <a:ea typeface="微软雅黑" pitchFamily="34" charset="-122"/>
            </a:endParaRPr>
          </a:p>
        </p:txBody>
      </p:sp>
      <p:sp>
        <p:nvSpPr>
          <p:cNvPr id="16" name="TextBox 15"/>
          <p:cNvSpPr txBox="1"/>
          <p:nvPr/>
        </p:nvSpPr>
        <p:spPr>
          <a:xfrm>
            <a:off x="6538700" y="2884724"/>
            <a:ext cx="1415772" cy="338554"/>
          </a:xfrm>
          <a:prstGeom prst="rect">
            <a:avLst/>
          </a:prstGeom>
          <a:noFill/>
        </p:spPr>
        <p:txBody>
          <a:bodyPr wrap="none" rtlCol="0">
            <a:spAutoFit/>
          </a:bodyPr>
          <a:lstStyle/>
          <a:p>
            <a:r>
              <a:rPr lang="zh-CN" altLang="en-US" sz="1600" dirty="0" smtClean="0">
                <a:latin typeface="微软雅黑" pitchFamily="34" charset="-122"/>
                <a:ea typeface="微软雅黑" pitchFamily="34" charset="-122"/>
              </a:rPr>
              <a:t>有漏洞的应用</a:t>
            </a:r>
            <a:endParaRPr lang="zh-CN" altLang="en-US" sz="1600" dirty="0">
              <a:latin typeface="微软雅黑" pitchFamily="34" charset="-122"/>
              <a:ea typeface="微软雅黑" pitchFamily="34" charset="-122"/>
            </a:endParaRPr>
          </a:p>
        </p:txBody>
      </p:sp>
      <p:sp>
        <p:nvSpPr>
          <p:cNvPr id="17" name="TextBox 16"/>
          <p:cNvSpPr txBox="1"/>
          <p:nvPr/>
        </p:nvSpPr>
        <p:spPr>
          <a:xfrm>
            <a:off x="6866222" y="3625159"/>
            <a:ext cx="800219" cy="338554"/>
          </a:xfrm>
          <a:prstGeom prst="rect">
            <a:avLst/>
          </a:prstGeom>
          <a:noFill/>
        </p:spPr>
        <p:txBody>
          <a:bodyPr wrap="none" rtlCol="0">
            <a:spAutoFit/>
          </a:bodyPr>
          <a:lstStyle/>
          <a:p>
            <a:r>
              <a:rPr lang="zh-CN" altLang="en-US" sz="1600" dirty="0" smtClean="0">
                <a:latin typeface="微软雅黑" pitchFamily="34" charset="-122"/>
                <a:ea typeface="微软雅黑" pitchFamily="34" charset="-122"/>
              </a:rPr>
              <a:t>数据库</a:t>
            </a:r>
            <a:endParaRPr lang="zh-CN" altLang="en-US" sz="1600" dirty="0">
              <a:latin typeface="微软雅黑" pitchFamily="34" charset="-122"/>
              <a:ea typeface="微软雅黑" pitchFamily="34" charset="-122"/>
            </a:endParaRPr>
          </a:p>
        </p:txBody>
      </p:sp>
      <p:sp>
        <p:nvSpPr>
          <p:cNvPr id="18" name="矩形 17"/>
          <p:cNvSpPr/>
          <p:nvPr/>
        </p:nvSpPr>
        <p:spPr>
          <a:xfrm>
            <a:off x="2440105" y="2108164"/>
            <a:ext cx="389850" cy="338554"/>
          </a:xfrm>
          <a:prstGeom prst="rect">
            <a:avLst/>
          </a:prstGeom>
        </p:spPr>
        <p:txBody>
          <a:bodyPr wrap="none">
            <a:spAutoFit/>
          </a:bodyPr>
          <a:lstStyle/>
          <a:p>
            <a:r>
              <a:rPr lang="zh-CN" altLang="en-US" sz="1600" dirty="0" smtClean="0">
                <a:latin typeface="微软雅黑" pitchFamily="34" charset="-122"/>
                <a:ea typeface="微软雅黑" pitchFamily="34" charset="-122"/>
              </a:rPr>
              <a:t>①</a:t>
            </a:r>
            <a:endParaRPr lang="zh-CN" altLang="en-US" sz="1600" dirty="0">
              <a:latin typeface="微软雅黑" pitchFamily="34" charset="-122"/>
              <a:ea typeface="微软雅黑" pitchFamily="34" charset="-122"/>
            </a:endParaRPr>
          </a:p>
        </p:txBody>
      </p:sp>
      <p:sp>
        <p:nvSpPr>
          <p:cNvPr id="19" name="TextBox 18"/>
          <p:cNvSpPr txBox="1"/>
          <p:nvPr/>
        </p:nvSpPr>
        <p:spPr>
          <a:xfrm>
            <a:off x="2634922" y="2155987"/>
            <a:ext cx="1707519" cy="276999"/>
          </a:xfrm>
          <a:prstGeom prst="rect">
            <a:avLst/>
          </a:prstGeom>
          <a:noFill/>
        </p:spPr>
        <p:txBody>
          <a:bodyPr wrap="none" rtlCol="0">
            <a:spAutoFit/>
          </a:bodyPr>
          <a:lstStyle/>
          <a:p>
            <a:r>
              <a:rPr lang="zh-CN" altLang="en-US" sz="1200" dirty="0" smtClean="0">
                <a:latin typeface="微软雅黑" pitchFamily="34" charset="-122"/>
                <a:ea typeface="微软雅黑" pitchFamily="34" charset="-122"/>
              </a:rPr>
              <a:t>含有攻击字符</a:t>
            </a:r>
            <a:r>
              <a:rPr lang="en-US" altLang="zh-CN" sz="1200" dirty="0" smtClean="0">
                <a:latin typeface="微软雅黑" pitchFamily="34" charset="-122"/>
                <a:ea typeface="微软雅黑" pitchFamily="34" charset="-122"/>
              </a:rPr>
              <a:t>SQL</a:t>
            </a:r>
            <a:r>
              <a:rPr lang="zh-CN" altLang="en-US" sz="1200" dirty="0" smtClean="0">
                <a:latin typeface="微软雅黑" pitchFamily="34" charset="-122"/>
                <a:ea typeface="微软雅黑" pitchFamily="34" charset="-122"/>
              </a:rPr>
              <a:t>请求</a:t>
            </a:r>
            <a:endParaRPr lang="zh-CN" altLang="en-US" sz="1200" dirty="0">
              <a:latin typeface="微软雅黑" pitchFamily="34" charset="-122"/>
              <a:ea typeface="微软雅黑" pitchFamily="34" charset="-122"/>
            </a:endParaRPr>
          </a:p>
        </p:txBody>
      </p:sp>
      <p:cxnSp>
        <p:nvCxnSpPr>
          <p:cNvPr id="20" name="直接箭头连接符 19"/>
          <p:cNvCxnSpPr/>
          <p:nvPr/>
        </p:nvCxnSpPr>
        <p:spPr bwMode="auto">
          <a:xfrm>
            <a:off x="3694368" y="2622398"/>
            <a:ext cx="1440160" cy="0"/>
          </a:xfrm>
          <a:prstGeom prst="straightConnector1">
            <a:avLst/>
          </a:prstGeom>
          <a:ln w="28575">
            <a:solidFill>
              <a:schemeClr val="tx2">
                <a:lumMod val="40000"/>
                <a:lumOff val="60000"/>
              </a:schemeClr>
            </a:solidFill>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21" name="直接箭头连接符 20"/>
          <p:cNvCxnSpPr/>
          <p:nvPr/>
        </p:nvCxnSpPr>
        <p:spPr bwMode="auto">
          <a:xfrm>
            <a:off x="1822160" y="2622398"/>
            <a:ext cx="1008112" cy="0"/>
          </a:xfrm>
          <a:prstGeom prst="straightConnector1">
            <a:avLst/>
          </a:prstGeom>
          <a:ln w="28575">
            <a:solidFill>
              <a:schemeClr val="tx2">
                <a:lumMod val="40000"/>
                <a:lumOff val="60000"/>
              </a:schemeClr>
            </a:solidFill>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22" name="直接箭头连接符 21"/>
          <p:cNvCxnSpPr/>
          <p:nvPr/>
        </p:nvCxnSpPr>
        <p:spPr bwMode="auto">
          <a:xfrm flipH="1">
            <a:off x="1822160" y="2784416"/>
            <a:ext cx="3248744" cy="0"/>
          </a:xfrm>
          <a:prstGeom prst="straightConnector1">
            <a:avLst/>
          </a:prstGeom>
          <a:ln w="28575">
            <a:solidFill>
              <a:schemeClr val="tx2">
                <a:lumMod val="40000"/>
                <a:lumOff val="60000"/>
              </a:schemeClr>
            </a:solidFill>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4" name="爆炸形 2 23"/>
          <p:cNvSpPr/>
          <p:nvPr/>
        </p:nvSpPr>
        <p:spPr bwMode="auto">
          <a:xfrm>
            <a:off x="5058038" y="2348807"/>
            <a:ext cx="1440160" cy="584076"/>
          </a:xfrm>
          <a:prstGeom prst="irregularSeal2">
            <a:avLst/>
          </a:prstGeom>
          <a:solidFill>
            <a:schemeClr val="tx2">
              <a:lumMod val="20000"/>
              <a:lumOff val="80000"/>
            </a:schemeClr>
          </a:solid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25" name="TextBox 24"/>
          <p:cNvSpPr txBox="1"/>
          <p:nvPr/>
        </p:nvSpPr>
        <p:spPr>
          <a:xfrm>
            <a:off x="5418079" y="2512569"/>
            <a:ext cx="800219" cy="276999"/>
          </a:xfrm>
          <a:prstGeom prst="rect">
            <a:avLst/>
          </a:prstGeom>
          <a:noFill/>
        </p:spPr>
        <p:txBody>
          <a:bodyPr wrap="none" rtlCol="0">
            <a:spAutoFit/>
          </a:bodyPr>
          <a:lstStyle/>
          <a:p>
            <a:r>
              <a:rPr lang="zh-CN" altLang="en-US" sz="1200" dirty="0" smtClean="0">
                <a:latin typeface="微软雅黑" pitchFamily="34" charset="-122"/>
                <a:ea typeface="微软雅黑" pitchFamily="34" charset="-122"/>
              </a:rPr>
              <a:t>绕过检查</a:t>
            </a:r>
            <a:endParaRPr lang="zh-CN" altLang="en-US" sz="1200" dirty="0">
              <a:latin typeface="微软雅黑" pitchFamily="34" charset="-122"/>
              <a:ea typeface="微软雅黑" pitchFamily="34" charset="-122"/>
            </a:endParaRPr>
          </a:p>
        </p:txBody>
      </p:sp>
      <p:sp>
        <p:nvSpPr>
          <p:cNvPr id="26" name="矩形 25"/>
          <p:cNvSpPr/>
          <p:nvPr/>
        </p:nvSpPr>
        <p:spPr>
          <a:xfrm>
            <a:off x="5202054" y="2462972"/>
            <a:ext cx="389850" cy="338554"/>
          </a:xfrm>
          <a:prstGeom prst="rect">
            <a:avLst/>
          </a:prstGeom>
        </p:spPr>
        <p:txBody>
          <a:bodyPr wrap="none">
            <a:spAutoFit/>
          </a:bodyPr>
          <a:lstStyle/>
          <a:p>
            <a:r>
              <a:rPr lang="zh-CN" altLang="en-US" sz="1600" dirty="0" smtClean="0">
                <a:latin typeface="微软雅黑" pitchFamily="34" charset="-122"/>
                <a:ea typeface="微软雅黑" pitchFamily="34" charset="-122"/>
              </a:rPr>
              <a:t>③</a:t>
            </a:r>
            <a:endParaRPr lang="zh-CN" altLang="en-US" sz="1600" dirty="0">
              <a:latin typeface="微软雅黑" pitchFamily="34" charset="-122"/>
              <a:ea typeface="微软雅黑" pitchFamily="34" charset="-122"/>
            </a:endParaRPr>
          </a:p>
        </p:txBody>
      </p:sp>
      <p:sp>
        <p:nvSpPr>
          <p:cNvPr id="27" name="爆炸形 2 26"/>
          <p:cNvSpPr/>
          <p:nvPr/>
        </p:nvSpPr>
        <p:spPr bwMode="auto">
          <a:xfrm>
            <a:off x="5028854" y="2908061"/>
            <a:ext cx="1485458" cy="531938"/>
          </a:xfrm>
          <a:prstGeom prst="irregularSeal2">
            <a:avLst/>
          </a:prstGeom>
          <a:solidFill>
            <a:schemeClr val="tx2">
              <a:lumMod val="20000"/>
              <a:lumOff val="80000"/>
            </a:schemeClr>
          </a:solid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28" name="TextBox 27"/>
          <p:cNvSpPr txBox="1"/>
          <p:nvPr/>
        </p:nvSpPr>
        <p:spPr>
          <a:xfrm>
            <a:off x="5408351" y="3035529"/>
            <a:ext cx="800219" cy="276999"/>
          </a:xfrm>
          <a:prstGeom prst="rect">
            <a:avLst/>
          </a:prstGeom>
          <a:noFill/>
        </p:spPr>
        <p:txBody>
          <a:bodyPr wrap="none" rtlCol="0">
            <a:spAutoFit/>
          </a:bodyPr>
          <a:lstStyle/>
          <a:p>
            <a:r>
              <a:rPr lang="zh-CN" altLang="en-US" sz="1200" dirty="0" smtClean="0">
                <a:latin typeface="微软雅黑" pitchFamily="34" charset="-122"/>
                <a:ea typeface="微软雅黑" pitchFamily="34" charset="-122"/>
              </a:rPr>
              <a:t>篡改数据</a:t>
            </a:r>
            <a:endParaRPr lang="zh-CN" altLang="en-US" sz="1200" dirty="0">
              <a:latin typeface="微软雅黑" pitchFamily="34" charset="-122"/>
              <a:ea typeface="微软雅黑" pitchFamily="34" charset="-122"/>
            </a:endParaRPr>
          </a:p>
        </p:txBody>
      </p:sp>
      <p:sp>
        <p:nvSpPr>
          <p:cNvPr id="29" name="矩形 28"/>
          <p:cNvSpPr/>
          <p:nvPr/>
        </p:nvSpPr>
        <p:spPr>
          <a:xfrm>
            <a:off x="5188358" y="2997023"/>
            <a:ext cx="389850" cy="338554"/>
          </a:xfrm>
          <a:prstGeom prst="rect">
            <a:avLst/>
          </a:prstGeom>
        </p:spPr>
        <p:txBody>
          <a:bodyPr wrap="none">
            <a:spAutoFit/>
          </a:bodyPr>
          <a:lstStyle/>
          <a:p>
            <a:r>
              <a:rPr lang="zh-CN" altLang="en-US" sz="1600" dirty="0" smtClean="0">
                <a:latin typeface="微软雅黑" pitchFamily="34" charset="-122"/>
                <a:ea typeface="微软雅黑" pitchFamily="34" charset="-122"/>
              </a:rPr>
              <a:t>④</a:t>
            </a:r>
            <a:endParaRPr lang="zh-CN" altLang="en-US" sz="1600" dirty="0">
              <a:latin typeface="微软雅黑" pitchFamily="34" charset="-122"/>
              <a:ea typeface="微软雅黑" pitchFamily="34" charset="-122"/>
            </a:endParaRPr>
          </a:p>
        </p:txBody>
      </p:sp>
      <p:sp>
        <p:nvSpPr>
          <p:cNvPr id="30" name="爆炸形 2 29"/>
          <p:cNvSpPr/>
          <p:nvPr/>
        </p:nvSpPr>
        <p:spPr bwMode="auto">
          <a:xfrm>
            <a:off x="5088812" y="3932792"/>
            <a:ext cx="1440160" cy="524247"/>
          </a:xfrm>
          <a:prstGeom prst="irregularSeal2">
            <a:avLst/>
          </a:prstGeom>
          <a:solidFill>
            <a:schemeClr val="tx2">
              <a:lumMod val="20000"/>
              <a:lumOff val="80000"/>
            </a:schemeClr>
          </a:solid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31" name="爆炸形 2 30"/>
          <p:cNvSpPr/>
          <p:nvPr/>
        </p:nvSpPr>
        <p:spPr bwMode="auto">
          <a:xfrm>
            <a:off x="5028854" y="3393110"/>
            <a:ext cx="1440160" cy="547465"/>
          </a:xfrm>
          <a:prstGeom prst="irregularSeal2">
            <a:avLst/>
          </a:prstGeom>
          <a:solidFill>
            <a:schemeClr val="tx2">
              <a:lumMod val="20000"/>
              <a:lumOff val="80000"/>
            </a:schemeClr>
          </a:solid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32" name="矩形 31"/>
          <p:cNvSpPr/>
          <p:nvPr/>
        </p:nvSpPr>
        <p:spPr>
          <a:xfrm>
            <a:off x="5182598" y="3462211"/>
            <a:ext cx="389850" cy="338554"/>
          </a:xfrm>
          <a:prstGeom prst="rect">
            <a:avLst/>
          </a:prstGeom>
        </p:spPr>
        <p:txBody>
          <a:bodyPr wrap="none">
            <a:spAutoFit/>
          </a:bodyPr>
          <a:lstStyle/>
          <a:p>
            <a:r>
              <a:rPr lang="zh-CN" altLang="en-US" sz="1600" dirty="0" smtClean="0">
                <a:latin typeface="微软雅黑" pitchFamily="34" charset="-122"/>
                <a:ea typeface="微软雅黑" pitchFamily="34" charset="-122"/>
              </a:rPr>
              <a:t>⑤</a:t>
            </a:r>
            <a:endParaRPr lang="zh-CN" altLang="en-US" sz="1600" dirty="0">
              <a:latin typeface="微软雅黑" pitchFamily="34" charset="-122"/>
              <a:ea typeface="微软雅黑" pitchFamily="34" charset="-122"/>
            </a:endParaRPr>
          </a:p>
        </p:txBody>
      </p:sp>
      <p:sp>
        <p:nvSpPr>
          <p:cNvPr id="33" name="TextBox 32"/>
          <p:cNvSpPr txBox="1"/>
          <p:nvPr/>
        </p:nvSpPr>
        <p:spPr>
          <a:xfrm>
            <a:off x="5380620" y="3439999"/>
            <a:ext cx="800219" cy="461665"/>
          </a:xfrm>
          <a:prstGeom prst="rect">
            <a:avLst/>
          </a:prstGeom>
          <a:noFill/>
        </p:spPr>
        <p:txBody>
          <a:bodyPr wrap="none" rtlCol="0">
            <a:spAutoFit/>
          </a:bodyPr>
          <a:lstStyle/>
          <a:p>
            <a:r>
              <a:rPr lang="zh-CN" altLang="en-US" sz="1200" dirty="0" smtClean="0">
                <a:latin typeface="微软雅黑" pitchFamily="34" charset="-122"/>
                <a:ea typeface="微软雅黑" pitchFamily="34" charset="-122"/>
              </a:rPr>
              <a:t>探测数据</a:t>
            </a:r>
            <a:endParaRPr lang="en-US" altLang="zh-CN" sz="1200" dirty="0" smtClean="0">
              <a:latin typeface="微软雅黑" pitchFamily="34" charset="-122"/>
              <a:ea typeface="微软雅黑" pitchFamily="34" charset="-122"/>
            </a:endParaRPr>
          </a:p>
          <a:p>
            <a:r>
              <a:rPr lang="zh-CN" altLang="en-US" sz="1200" dirty="0" smtClean="0">
                <a:latin typeface="微软雅黑" pitchFamily="34" charset="-122"/>
                <a:ea typeface="微软雅黑" pitchFamily="34" charset="-122"/>
              </a:rPr>
              <a:t>库结构</a:t>
            </a:r>
            <a:endParaRPr lang="zh-CN" altLang="en-US" sz="1200" dirty="0">
              <a:latin typeface="微软雅黑" pitchFamily="34" charset="-122"/>
              <a:ea typeface="微软雅黑" pitchFamily="34" charset="-122"/>
            </a:endParaRPr>
          </a:p>
        </p:txBody>
      </p:sp>
      <p:sp>
        <p:nvSpPr>
          <p:cNvPr id="34" name="矩形 33"/>
          <p:cNvSpPr/>
          <p:nvPr/>
        </p:nvSpPr>
        <p:spPr>
          <a:xfrm>
            <a:off x="5211782" y="4012480"/>
            <a:ext cx="389850" cy="338554"/>
          </a:xfrm>
          <a:prstGeom prst="rect">
            <a:avLst/>
          </a:prstGeom>
        </p:spPr>
        <p:txBody>
          <a:bodyPr wrap="none">
            <a:spAutoFit/>
          </a:bodyPr>
          <a:lstStyle/>
          <a:p>
            <a:r>
              <a:rPr lang="zh-CN" altLang="en-US" sz="1600" dirty="0" smtClean="0">
                <a:latin typeface="微软雅黑" pitchFamily="34" charset="-122"/>
                <a:ea typeface="微软雅黑" pitchFamily="34" charset="-122"/>
              </a:rPr>
              <a:t>⑥</a:t>
            </a:r>
            <a:endParaRPr lang="zh-CN" altLang="en-US" sz="1600" dirty="0">
              <a:latin typeface="微软雅黑" pitchFamily="34" charset="-122"/>
              <a:ea typeface="微软雅黑" pitchFamily="34" charset="-122"/>
            </a:endParaRPr>
          </a:p>
        </p:txBody>
      </p:sp>
      <p:sp>
        <p:nvSpPr>
          <p:cNvPr id="35" name="TextBox 34"/>
          <p:cNvSpPr txBox="1"/>
          <p:nvPr/>
        </p:nvSpPr>
        <p:spPr>
          <a:xfrm>
            <a:off x="5415107" y="4059256"/>
            <a:ext cx="800219" cy="276999"/>
          </a:xfrm>
          <a:prstGeom prst="rect">
            <a:avLst/>
          </a:prstGeom>
          <a:noFill/>
        </p:spPr>
        <p:txBody>
          <a:bodyPr wrap="none" rtlCol="0">
            <a:spAutoFit/>
          </a:bodyPr>
          <a:lstStyle/>
          <a:p>
            <a:r>
              <a:rPr lang="zh-CN" altLang="en-US" sz="1200" dirty="0" smtClean="0">
                <a:latin typeface="微软雅黑" pitchFamily="34" charset="-122"/>
                <a:ea typeface="微软雅黑" pitchFamily="34" charset="-122"/>
              </a:rPr>
              <a:t>控制系统</a:t>
            </a:r>
            <a:endParaRPr lang="zh-CN" altLang="en-US" sz="1200" dirty="0">
              <a:latin typeface="微软雅黑" pitchFamily="34" charset="-122"/>
              <a:ea typeface="微软雅黑" pitchFamily="34" charset="-122"/>
            </a:endParaRPr>
          </a:p>
        </p:txBody>
      </p:sp>
      <p:sp>
        <p:nvSpPr>
          <p:cNvPr id="36" name="爆炸形 2 35"/>
          <p:cNvSpPr/>
          <p:nvPr/>
        </p:nvSpPr>
        <p:spPr bwMode="auto">
          <a:xfrm>
            <a:off x="2440105" y="2755769"/>
            <a:ext cx="1560592" cy="928155"/>
          </a:xfrm>
          <a:prstGeom prst="irregularSeal2">
            <a:avLst/>
          </a:prstGeom>
          <a:solidFill>
            <a:schemeClr val="tx2">
              <a:lumMod val="20000"/>
              <a:lumOff val="80000"/>
            </a:schemeClr>
          </a:solid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37" name="TextBox 36"/>
          <p:cNvSpPr txBox="1"/>
          <p:nvPr/>
        </p:nvSpPr>
        <p:spPr>
          <a:xfrm>
            <a:off x="2884421" y="3012172"/>
            <a:ext cx="800219" cy="461665"/>
          </a:xfrm>
          <a:prstGeom prst="rect">
            <a:avLst/>
          </a:prstGeom>
          <a:noFill/>
        </p:spPr>
        <p:txBody>
          <a:bodyPr wrap="none" rtlCol="0">
            <a:spAutoFit/>
          </a:bodyPr>
          <a:lstStyle/>
          <a:p>
            <a:r>
              <a:rPr lang="zh-CN" altLang="en-US" sz="1200" dirty="0" smtClean="0">
                <a:latin typeface="微软雅黑" pitchFamily="34" charset="-122"/>
                <a:ea typeface="微软雅黑" pitchFamily="34" charset="-122"/>
              </a:rPr>
              <a:t>机密数据</a:t>
            </a:r>
            <a:endParaRPr lang="en-US" altLang="zh-CN" sz="1200" dirty="0" smtClean="0">
              <a:latin typeface="微软雅黑" pitchFamily="34" charset="-122"/>
              <a:ea typeface="微软雅黑" pitchFamily="34" charset="-122"/>
            </a:endParaRPr>
          </a:p>
          <a:p>
            <a:r>
              <a:rPr lang="zh-CN" altLang="en-US" sz="1200" dirty="0" smtClean="0">
                <a:latin typeface="微软雅黑" pitchFamily="34" charset="-122"/>
                <a:ea typeface="微软雅黑" pitchFamily="34" charset="-122"/>
              </a:rPr>
              <a:t>被泄露</a:t>
            </a:r>
            <a:endParaRPr lang="zh-CN" altLang="en-US" sz="1200" dirty="0">
              <a:latin typeface="微软雅黑" pitchFamily="34" charset="-122"/>
              <a:ea typeface="微软雅黑" pitchFamily="34" charset="-122"/>
            </a:endParaRPr>
          </a:p>
        </p:txBody>
      </p:sp>
      <p:sp>
        <p:nvSpPr>
          <p:cNvPr id="38" name="矩形 37"/>
          <p:cNvSpPr/>
          <p:nvPr/>
        </p:nvSpPr>
        <p:spPr>
          <a:xfrm>
            <a:off x="2684927" y="3012172"/>
            <a:ext cx="389850" cy="338554"/>
          </a:xfrm>
          <a:prstGeom prst="rect">
            <a:avLst/>
          </a:prstGeom>
        </p:spPr>
        <p:txBody>
          <a:bodyPr wrap="none">
            <a:spAutoFit/>
          </a:bodyPr>
          <a:lstStyle/>
          <a:p>
            <a:r>
              <a:rPr lang="zh-CN" altLang="en-US" sz="1600" dirty="0" smtClean="0">
                <a:latin typeface="微软雅黑" pitchFamily="34" charset="-122"/>
                <a:ea typeface="微软雅黑" pitchFamily="34" charset="-122"/>
              </a:rPr>
              <a:t>②</a:t>
            </a:r>
            <a:endParaRPr lang="zh-CN" altLang="en-US" sz="1600" dirty="0">
              <a:latin typeface="微软雅黑" pitchFamily="34" charset="-122"/>
              <a:ea typeface="微软雅黑" pitchFamily="34" charset="-122"/>
            </a:endParaRPr>
          </a:p>
        </p:txBody>
      </p:sp>
      <p:pic>
        <p:nvPicPr>
          <p:cNvPr id="565250" name="Picture 2" descr="http://t3.gstatic.com/images?q=tbn:ANd9GcSsgd0aWT2AuaURny6sK3LYusg_NEE1VwWf4EfmgN2jvue7BCiq"/>
          <p:cNvPicPr>
            <a:picLocks noChangeAspect="1" noChangeArrowheads="1"/>
          </p:cNvPicPr>
          <p:nvPr/>
        </p:nvPicPr>
        <p:blipFill>
          <a:blip r:embed="rId6" cstate="print"/>
          <a:srcRect/>
          <a:stretch>
            <a:fillRect/>
          </a:stretch>
        </p:blipFill>
        <p:spPr bwMode="auto">
          <a:xfrm>
            <a:off x="3766376" y="2676404"/>
            <a:ext cx="538386" cy="216024"/>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1498" y="213710"/>
            <a:ext cx="8066635" cy="438553"/>
          </a:xfrm>
        </p:spPr>
        <p:txBody>
          <a:bodyPr lIns="68553" tIns="34276" rIns="68553" bIns="34276" anchor="ctr">
            <a:spAutoFit/>
          </a:bodyPr>
          <a:lstStyle/>
          <a:p>
            <a:r>
              <a:rPr lang="zh-CN" altLang="en-US" sz="2400" dirty="0" smtClean="0">
                <a:cs typeface="+mn-cs"/>
              </a:rPr>
              <a:t>业界案例</a:t>
            </a:r>
            <a:r>
              <a:rPr lang="en-US" altLang="zh-CN" sz="2400" dirty="0" smtClean="0">
                <a:cs typeface="+mn-cs"/>
              </a:rPr>
              <a:t>-</a:t>
            </a:r>
            <a:r>
              <a:rPr lang="zh-CN" altLang="en-US" sz="2400" dirty="0" smtClean="0">
                <a:cs typeface="+mn-cs"/>
              </a:rPr>
              <a:t>利用</a:t>
            </a:r>
            <a:r>
              <a:rPr lang="en-US" altLang="zh-CN" sz="2400" dirty="0" smtClean="0">
                <a:cs typeface="+mn-cs"/>
              </a:rPr>
              <a:t>SQL</a:t>
            </a:r>
            <a:r>
              <a:rPr lang="zh-CN" altLang="en-US" sz="2400" dirty="0" smtClean="0">
                <a:cs typeface="+mn-cs"/>
              </a:rPr>
              <a:t>注入攻击</a:t>
            </a:r>
            <a:r>
              <a:rPr lang="en-US" altLang="zh-CN" sz="2400" dirty="0" smtClean="0">
                <a:cs typeface="+mn-cs"/>
              </a:rPr>
              <a:t>Sony</a:t>
            </a:r>
            <a:r>
              <a:rPr lang="zh-CN" altLang="en-US" sz="2400" dirty="0" smtClean="0">
                <a:cs typeface="+mn-cs"/>
              </a:rPr>
              <a:t>网站获取敏感信息</a:t>
            </a:r>
            <a:endParaRPr lang="zh-CN" altLang="en-US" sz="2400" dirty="0">
              <a:cs typeface="+mn-cs"/>
            </a:endParaRPr>
          </a:p>
        </p:txBody>
      </p:sp>
      <p:sp>
        <p:nvSpPr>
          <p:cNvPr id="3" name="内容占位符 2"/>
          <p:cNvSpPr>
            <a:spLocks noGrp="1"/>
          </p:cNvSpPr>
          <p:nvPr>
            <p:ph idx="1"/>
          </p:nvPr>
        </p:nvSpPr>
        <p:spPr>
          <a:xfrm>
            <a:off x="464325" y="953073"/>
            <a:ext cx="5527913" cy="3453921"/>
          </a:xfrm>
        </p:spPr>
        <p:txBody>
          <a:bodyPr/>
          <a:lstStyle/>
          <a:p>
            <a:pPr marL="0" indent="0">
              <a:lnSpc>
                <a:spcPct val="120000"/>
              </a:lnSpc>
              <a:buNone/>
            </a:pPr>
            <a:r>
              <a:rPr lang="en-US" altLang="zh-CN" b="0" dirty="0" smtClean="0"/>
              <a:t>2011</a:t>
            </a:r>
            <a:r>
              <a:rPr lang="zh-CN" altLang="en-US" b="0" dirty="0" smtClean="0"/>
              <a:t>年</a:t>
            </a:r>
            <a:r>
              <a:rPr lang="en-US" altLang="zh-CN" b="0" dirty="0" smtClean="0"/>
              <a:t>6</a:t>
            </a:r>
            <a:r>
              <a:rPr lang="zh-CN" altLang="en-US" b="0" dirty="0" smtClean="0"/>
              <a:t>月，名为</a:t>
            </a:r>
            <a:r>
              <a:rPr lang="en-US" altLang="zh-CN" b="0" dirty="0" smtClean="0"/>
              <a:t>LulzSec</a:t>
            </a:r>
            <a:r>
              <a:rPr lang="zh-CN" altLang="en-US" b="0" dirty="0" smtClean="0"/>
              <a:t>的黑客组织宣布攻击了索尼公司的网站</a:t>
            </a:r>
            <a:r>
              <a:rPr lang="en-US" altLang="zh-CN" b="0" dirty="0" smtClean="0"/>
              <a:t>sonypictures.com </a:t>
            </a:r>
            <a:r>
              <a:rPr lang="zh-CN" altLang="en-US" b="0" dirty="0" smtClean="0"/>
              <a:t>，并且已经获取了</a:t>
            </a:r>
            <a:r>
              <a:rPr lang="en-US" altLang="zh-CN" b="0" dirty="0" smtClean="0"/>
              <a:t>100</a:t>
            </a:r>
            <a:r>
              <a:rPr lang="zh-CN" altLang="en-US" b="0" dirty="0" smtClean="0"/>
              <a:t>万用户的个人信息，包括用户名，密码，家庭地址，生日和其他一些敏感信息。同时，该组织表示还获取了</a:t>
            </a:r>
            <a:r>
              <a:rPr lang="en-US" altLang="zh-CN" b="0" dirty="0" smtClean="0"/>
              <a:t>7.5</a:t>
            </a:r>
            <a:r>
              <a:rPr lang="zh-CN" altLang="en-US" b="0" dirty="0" smtClean="0"/>
              <a:t>万份“音乐密码”和</a:t>
            </a:r>
            <a:r>
              <a:rPr lang="en-US" altLang="zh-CN" b="0" dirty="0" smtClean="0"/>
              <a:t>350</a:t>
            </a:r>
            <a:r>
              <a:rPr lang="zh-CN" altLang="en-US" b="0" dirty="0" smtClean="0"/>
              <a:t>万份“音乐优惠券”。</a:t>
            </a:r>
            <a:endParaRPr lang="en-US" altLang="zh-CN" b="0" dirty="0" smtClean="0"/>
          </a:p>
          <a:p>
            <a:pPr marL="0" indent="0">
              <a:lnSpc>
                <a:spcPct val="120000"/>
              </a:lnSpc>
              <a:buNone/>
            </a:pPr>
            <a:r>
              <a:rPr lang="en-US" altLang="zh-CN" b="0" dirty="0" smtClean="0"/>
              <a:t>LulzSec</a:t>
            </a:r>
            <a:r>
              <a:rPr lang="zh-CN" altLang="en-US" b="0" dirty="0" smtClean="0"/>
              <a:t>声称只是通过简单的</a:t>
            </a:r>
            <a:r>
              <a:rPr lang="en-US" altLang="zh-CN" b="0" dirty="0" smtClean="0"/>
              <a:t>SQL</a:t>
            </a:r>
            <a:r>
              <a:rPr lang="zh-CN" altLang="en-US" b="0" dirty="0" smtClean="0"/>
              <a:t>注入技术就获取了资料，“通过一次</a:t>
            </a:r>
            <a:r>
              <a:rPr lang="en-US" altLang="zh-CN" b="0" dirty="0" smtClean="0"/>
              <a:t>SQL</a:t>
            </a:r>
            <a:r>
              <a:rPr lang="zh-CN" altLang="en-US" b="0" dirty="0" smtClean="0"/>
              <a:t>注入，我们就获得了全部信息。你为何信任这样一家无法抵御简单攻击的公司？”，说明</a:t>
            </a:r>
            <a:r>
              <a:rPr lang="en-US" altLang="zh-CN" b="0" dirty="0" smtClean="0"/>
              <a:t>sonypictures.com</a:t>
            </a:r>
            <a:r>
              <a:rPr lang="zh-CN" altLang="en-US" b="0" dirty="0" smtClean="0"/>
              <a:t>的网站安全性太差，非常容易被攻击。</a:t>
            </a:r>
          </a:p>
          <a:p>
            <a:endParaRPr lang="zh-CN" altLang="en-US" b="0" dirty="0"/>
          </a:p>
        </p:txBody>
      </p:sp>
      <p:pic>
        <p:nvPicPr>
          <p:cNvPr id="4" name="Picture 2" descr="http://t3.gstatic.com/images?q=tbn:ANd9GcQNj2swXmlLbsHXnb7S-ZN1uNMPPRYtilyaC1EP395Sn2_qBxAF0A"/>
          <p:cNvPicPr>
            <a:picLocks noChangeAspect="1" noChangeArrowheads="1"/>
          </p:cNvPicPr>
          <p:nvPr/>
        </p:nvPicPr>
        <p:blipFill>
          <a:blip r:embed="rId3" cstate="print"/>
          <a:srcRect/>
          <a:stretch>
            <a:fillRect/>
          </a:stretch>
        </p:blipFill>
        <p:spPr bwMode="auto">
          <a:xfrm>
            <a:off x="6353175" y="925513"/>
            <a:ext cx="2286000" cy="917600"/>
          </a:xfrm>
          <a:prstGeom prst="rect">
            <a:avLst/>
          </a:prstGeom>
          <a:noFill/>
        </p:spPr>
      </p:pic>
      <p:pic>
        <p:nvPicPr>
          <p:cNvPr id="5" name="Picture 9"/>
          <p:cNvPicPr>
            <a:picLocks noChangeAspect="1" noChangeArrowheads="1"/>
          </p:cNvPicPr>
          <p:nvPr/>
        </p:nvPicPr>
        <p:blipFill>
          <a:blip r:embed="rId4" cstate="print"/>
          <a:srcRect/>
          <a:stretch>
            <a:fillRect/>
          </a:stretch>
        </p:blipFill>
        <p:spPr bwMode="auto">
          <a:xfrm>
            <a:off x="6323991" y="1989033"/>
            <a:ext cx="2304182" cy="1188132"/>
          </a:xfrm>
          <a:prstGeom prst="rect">
            <a:avLst/>
          </a:prstGeom>
          <a:noFill/>
          <a:ln w="9525">
            <a:noFill/>
            <a:miter lim="800000"/>
            <a:headEnd/>
            <a:tailEnd/>
          </a:ln>
        </p:spPr>
      </p:pic>
      <p:pic>
        <p:nvPicPr>
          <p:cNvPr id="6" name="Picture 11" descr="http://t2.gstatic.com/images?q=tbn:ANd9GcQaYYJT23RoLGDWSjv1j9SU4YuBgSFPP-k07kow6cPOYX6ayJttQw"/>
          <p:cNvPicPr>
            <a:picLocks noChangeAspect="1" noChangeArrowheads="1"/>
          </p:cNvPicPr>
          <p:nvPr/>
        </p:nvPicPr>
        <p:blipFill>
          <a:blip r:embed="rId5" cstate="print"/>
          <a:srcRect/>
          <a:stretch>
            <a:fillRect/>
          </a:stretch>
        </p:blipFill>
        <p:spPr bwMode="auto">
          <a:xfrm>
            <a:off x="6353175" y="3381840"/>
            <a:ext cx="2304182" cy="1035844"/>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bwMode="auto">
          <a:xfrm>
            <a:off x="503312" y="2600956"/>
            <a:ext cx="8126135" cy="1940881"/>
          </a:xfrm>
          <a:prstGeom prst="rect">
            <a:avLst/>
          </a:prstGeom>
          <a:solidFill>
            <a:schemeClr val="bg1">
              <a:lumMod val="95000"/>
            </a:schemeClr>
          </a:solidFill>
          <a:ln>
            <a:solidFill>
              <a:schemeClr val="tx1"/>
            </a:solidFill>
            <a:prstDash val="lgDash"/>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buClr>
                <a:srgbClr val="CC9900"/>
              </a:buClr>
              <a:buFont typeface="Wingdings" pitchFamily="2" charset="2"/>
              <a:buChar char="n"/>
            </a:pPr>
            <a:endParaRPr lang="zh-CN" altLang="en-US" smtClean="0">
              <a:solidFill>
                <a:srgbClr val="000000"/>
              </a:solidFill>
              <a:latin typeface="微软雅黑" pitchFamily="34" charset="-122"/>
              <a:ea typeface="微软雅黑" pitchFamily="34" charset="-122"/>
            </a:endParaRPr>
          </a:p>
        </p:txBody>
      </p:sp>
      <p:sp>
        <p:nvSpPr>
          <p:cNvPr id="2" name="标题 1"/>
          <p:cNvSpPr>
            <a:spLocks noGrp="1"/>
          </p:cNvSpPr>
          <p:nvPr>
            <p:ph type="title"/>
          </p:nvPr>
        </p:nvSpPr>
        <p:spPr>
          <a:xfrm>
            <a:off x="451498" y="194254"/>
            <a:ext cx="8066635" cy="438553"/>
          </a:xfrm>
        </p:spPr>
        <p:txBody>
          <a:bodyPr lIns="68553" tIns="34276" rIns="68553" bIns="34276" anchor="ctr">
            <a:spAutoFit/>
          </a:bodyPr>
          <a:lstStyle/>
          <a:p>
            <a:r>
              <a:rPr lang="en-US" altLang="zh-CN" sz="2400" dirty="0" smtClean="0">
                <a:cs typeface="+mn-cs"/>
              </a:rPr>
              <a:t>Exploit-</a:t>
            </a:r>
            <a:r>
              <a:rPr lang="zh-CN" altLang="en-US" sz="2400" dirty="0" smtClean="0">
                <a:cs typeface="+mn-cs"/>
              </a:rPr>
              <a:t>利用</a:t>
            </a:r>
            <a:r>
              <a:rPr lang="en-US" altLang="zh-CN" sz="2400" dirty="0" smtClean="0">
                <a:cs typeface="+mn-cs"/>
              </a:rPr>
              <a:t>SQL</a:t>
            </a:r>
            <a:r>
              <a:rPr lang="zh-CN" altLang="en-US" sz="2400" dirty="0" smtClean="0">
                <a:cs typeface="+mn-cs"/>
              </a:rPr>
              <a:t>注入绕过登录验证</a:t>
            </a:r>
            <a:endParaRPr lang="zh-CN" altLang="en-US" sz="2400" dirty="0">
              <a:cs typeface="+mn-cs"/>
            </a:endParaRPr>
          </a:p>
        </p:txBody>
      </p:sp>
      <p:graphicFrame>
        <p:nvGraphicFramePr>
          <p:cNvPr id="55301" name="Object 5"/>
          <p:cNvGraphicFramePr>
            <a:graphicFrameLocks noChangeAspect="1"/>
          </p:cNvGraphicFramePr>
          <p:nvPr/>
        </p:nvGraphicFramePr>
        <p:xfrm>
          <a:off x="5955219" y="2630141"/>
          <a:ext cx="2232174" cy="638175"/>
        </p:xfrm>
        <a:graphic>
          <a:graphicData uri="http://schemas.openxmlformats.org/presentationml/2006/ole">
            <p:oleObj spid="_x0000_s1026" name="包" showAsIcon="1" r:id="rId4" imgW="2006640" imgH="712440" progId="Package">
              <p:embed/>
            </p:oleObj>
          </a:graphicData>
        </a:graphic>
      </p:graphicFrame>
      <p:sp>
        <p:nvSpPr>
          <p:cNvPr id="12" name="矩形 11"/>
          <p:cNvSpPr/>
          <p:nvPr/>
        </p:nvSpPr>
        <p:spPr>
          <a:xfrm>
            <a:off x="503238" y="917328"/>
            <a:ext cx="3816424" cy="1600437"/>
          </a:xfrm>
          <a:prstGeom prst="rect">
            <a:avLst/>
          </a:prstGeom>
          <a:ln>
            <a:solidFill>
              <a:schemeClr val="accent1"/>
            </a:solidFill>
          </a:ln>
        </p:spPr>
        <p:txBody>
          <a:bodyPr wrap="square">
            <a:noAutofit/>
          </a:bodyPr>
          <a:lstStyle/>
          <a:p>
            <a:r>
              <a:rPr lang="zh-CN" altLang="en-US" sz="1400" b="1" dirty="0" smtClean="0">
                <a:latin typeface="微软雅黑" pitchFamily="34" charset="-122"/>
                <a:ea typeface="微软雅黑" pitchFamily="34" charset="-122"/>
              </a:rPr>
              <a:t>说明：</a:t>
            </a:r>
            <a:r>
              <a:rPr lang="zh-CN" altLang="en-US" sz="1400" dirty="0" smtClean="0">
                <a:latin typeface="微软雅黑" pitchFamily="34" charset="-122"/>
                <a:ea typeface="微软雅黑" pitchFamily="34" charset="-122"/>
              </a:rPr>
              <a:t>在</a:t>
            </a:r>
            <a:r>
              <a:rPr lang="en-US" altLang="zh-CN" sz="1400" dirty="0" smtClean="0">
                <a:latin typeface="微软雅黑" pitchFamily="34" charset="-122"/>
                <a:ea typeface="微软雅黑" pitchFamily="34" charset="-122"/>
              </a:rPr>
              <a:t>Web</a:t>
            </a:r>
            <a:r>
              <a:rPr lang="zh-CN" altLang="en-US" sz="1400" dirty="0" smtClean="0">
                <a:latin typeface="微软雅黑" pitchFamily="34" charset="-122"/>
                <a:ea typeface="微软雅黑" pitchFamily="34" charset="-122"/>
              </a:rPr>
              <a:t>登录页面中，利用后台</a:t>
            </a:r>
            <a:r>
              <a:rPr lang="en-US" altLang="zh-CN" sz="1400" dirty="0" smtClean="0">
                <a:latin typeface="微软雅黑" pitchFamily="34" charset="-122"/>
                <a:ea typeface="微软雅黑" pitchFamily="34" charset="-122"/>
              </a:rPr>
              <a:t>SQL</a:t>
            </a:r>
            <a:r>
              <a:rPr lang="zh-CN" altLang="en-US" sz="1400" dirty="0" smtClean="0">
                <a:latin typeface="微软雅黑" pitchFamily="34" charset="-122"/>
                <a:ea typeface="微软雅黑" pitchFamily="34" charset="-122"/>
              </a:rPr>
              <a:t>注入漏洞，使用有效管理员帐号绕过口令验证登录到目标系统中</a:t>
            </a:r>
            <a:endParaRPr lang="zh-CN" altLang="en-US" sz="1400" dirty="0">
              <a:latin typeface="微软雅黑" pitchFamily="34" charset="-122"/>
              <a:ea typeface="微软雅黑" pitchFamily="34" charset="-122"/>
            </a:endParaRPr>
          </a:p>
        </p:txBody>
      </p:sp>
      <p:graphicFrame>
        <p:nvGraphicFramePr>
          <p:cNvPr id="55302" name="Object 6"/>
          <p:cNvGraphicFramePr>
            <a:graphicFrameLocks noChangeAspect="1"/>
          </p:cNvGraphicFramePr>
          <p:nvPr/>
        </p:nvGraphicFramePr>
        <p:xfrm>
          <a:off x="1341369" y="2017558"/>
          <a:ext cx="1956309" cy="544487"/>
        </p:xfrm>
        <a:graphic>
          <a:graphicData uri="http://schemas.openxmlformats.org/presentationml/2006/ole">
            <p:oleObj spid="_x0000_s1027" name="包" showAsIcon="1" r:id="rId5" imgW="2425680" imgH="712440" progId="Package">
              <p:embed/>
            </p:oleObj>
          </a:graphicData>
        </a:graphic>
      </p:graphicFrame>
      <p:sp>
        <p:nvSpPr>
          <p:cNvPr id="15" name="矩形 14"/>
          <p:cNvSpPr/>
          <p:nvPr/>
        </p:nvSpPr>
        <p:spPr>
          <a:xfrm>
            <a:off x="4472784" y="925513"/>
            <a:ext cx="4156663" cy="1592252"/>
          </a:xfrm>
          <a:prstGeom prst="rect">
            <a:avLst/>
          </a:prstGeom>
          <a:ln>
            <a:solidFill>
              <a:schemeClr val="accent1"/>
            </a:solidFill>
          </a:ln>
        </p:spPr>
        <p:txBody>
          <a:bodyPr wrap="square">
            <a:noAutofit/>
          </a:bodyPr>
          <a:lstStyle/>
          <a:p>
            <a:r>
              <a:rPr lang="zh-CN" altLang="en-US" sz="1400" b="1" dirty="0" smtClean="0">
                <a:latin typeface="微软雅黑" pitchFamily="34" charset="-122"/>
                <a:ea typeface="微软雅黑" pitchFamily="34" charset="-122"/>
              </a:rPr>
              <a:t>演示步骤：</a:t>
            </a:r>
            <a:endParaRPr lang="en-US" altLang="zh-CN" sz="1400" b="1" dirty="0" smtClean="0">
              <a:latin typeface="微软雅黑" pitchFamily="34" charset="-122"/>
              <a:ea typeface="微软雅黑" pitchFamily="34" charset="-122"/>
            </a:endParaRPr>
          </a:p>
          <a:p>
            <a:pPr marL="177800" indent="-177800">
              <a:buFont typeface="Wingdings" pitchFamily="2" charset="2"/>
              <a:buChar char="Ø"/>
            </a:pPr>
            <a:r>
              <a:rPr lang="zh-CN" altLang="en-US" sz="1400" dirty="0" smtClean="0">
                <a:latin typeface="微软雅黑" pitchFamily="34" charset="-122"/>
                <a:ea typeface="微软雅黑" pitchFamily="34" charset="-122"/>
              </a:rPr>
              <a:t>进入系统登录页面，选择</a:t>
            </a:r>
            <a:r>
              <a:rPr lang="en-US" altLang="zh-CN" sz="1400" dirty="0" smtClean="0">
                <a:latin typeface="微软雅黑" pitchFamily="34" charset="-122"/>
                <a:ea typeface="微软雅黑" pitchFamily="34" charset="-122"/>
              </a:rPr>
              <a:t>Neville Bartholomew</a:t>
            </a:r>
            <a:r>
              <a:rPr lang="zh-CN" altLang="en-US" sz="1400" dirty="0" smtClean="0">
                <a:latin typeface="微软雅黑" pitchFamily="34" charset="-122"/>
                <a:ea typeface="微软雅黑" pitchFamily="34" charset="-122"/>
              </a:rPr>
              <a:t>管理员帐号</a:t>
            </a:r>
            <a:endParaRPr lang="en-US" altLang="zh-CN" sz="1400" dirty="0" smtClean="0">
              <a:latin typeface="微软雅黑" pitchFamily="34" charset="-122"/>
              <a:ea typeface="微软雅黑" pitchFamily="34" charset="-122"/>
            </a:endParaRPr>
          </a:p>
          <a:p>
            <a:pPr marL="177800" indent="-177800">
              <a:buFont typeface="Wingdings" pitchFamily="2" charset="2"/>
              <a:buChar char="Ø"/>
            </a:pPr>
            <a:r>
              <a:rPr lang="zh-CN" altLang="en-US" sz="1400" dirty="0" smtClean="0">
                <a:latin typeface="微软雅黑" pitchFamily="34" charset="-122"/>
                <a:ea typeface="微软雅黑" pitchFamily="34" charset="-122"/>
              </a:rPr>
              <a:t>用</a:t>
            </a:r>
            <a:r>
              <a:rPr lang="en-US" altLang="zh-CN" sz="1400" dirty="0" smtClean="0">
                <a:latin typeface="微软雅黑" pitchFamily="34" charset="-122"/>
                <a:ea typeface="微软雅黑" pitchFamily="34" charset="-122"/>
              </a:rPr>
              <a:t>Temper Data</a:t>
            </a:r>
            <a:r>
              <a:rPr lang="zh-CN" altLang="en-US" sz="1400" dirty="0" smtClean="0">
                <a:latin typeface="微软雅黑" pitchFamily="34" charset="-122"/>
                <a:ea typeface="微软雅黑" pitchFamily="34" charset="-122"/>
              </a:rPr>
              <a:t>拦截工具更改口令请求参数，替换为“</a:t>
            </a:r>
            <a:r>
              <a:rPr lang="en-US" altLang="zh-CN" sz="1400" dirty="0" smtClean="0">
                <a:latin typeface="微软雅黑" pitchFamily="34" charset="-122"/>
                <a:ea typeface="微软雅黑" pitchFamily="34" charset="-122"/>
              </a:rPr>
              <a:t>x’ or ’a’=‘a</a:t>
            </a:r>
            <a:r>
              <a:rPr lang="zh-CN" altLang="en-US" sz="1400" dirty="0" smtClean="0">
                <a:latin typeface="微软雅黑" pitchFamily="34" charset="-122"/>
                <a:ea typeface="微软雅黑" pitchFamily="34" charset="-122"/>
              </a:rPr>
              <a:t>”，然后提交</a:t>
            </a:r>
            <a:endParaRPr lang="en-US" altLang="zh-CN" sz="1400" dirty="0" smtClean="0">
              <a:latin typeface="微软雅黑" pitchFamily="34" charset="-122"/>
              <a:ea typeface="微软雅黑" pitchFamily="34" charset="-122"/>
            </a:endParaRPr>
          </a:p>
          <a:p>
            <a:pPr marL="177800" indent="-177800">
              <a:buFont typeface="Wingdings" pitchFamily="2" charset="2"/>
              <a:buChar char="Ø"/>
            </a:pPr>
            <a:r>
              <a:rPr lang="zh-CN" altLang="en-US" sz="1400" dirty="0" smtClean="0">
                <a:latin typeface="微软雅黑" pitchFamily="34" charset="-122"/>
                <a:ea typeface="微软雅黑" pitchFamily="34" charset="-122"/>
              </a:rPr>
              <a:t>登录成功，进入到系统管理员页面。</a:t>
            </a:r>
            <a:endParaRPr lang="en-US" altLang="zh-CN" sz="1400" dirty="0" smtClean="0">
              <a:latin typeface="微软雅黑" pitchFamily="34" charset="-122"/>
              <a:ea typeface="微软雅黑" pitchFamily="34" charset="-122"/>
            </a:endParaRPr>
          </a:p>
        </p:txBody>
      </p:sp>
      <p:sp>
        <p:nvSpPr>
          <p:cNvPr id="20" name="矩形 19"/>
          <p:cNvSpPr/>
          <p:nvPr/>
        </p:nvSpPr>
        <p:spPr>
          <a:xfrm>
            <a:off x="483856" y="2600957"/>
            <a:ext cx="1082348" cy="307777"/>
          </a:xfrm>
          <a:prstGeom prst="rect">
            <a:avLst/>
          </a:prstGeom>
        </p:spPr>
        <p:txBody>
          <a:bodyPr wrap="none">
            <a:spAutoFit/>
          </a:bodyPr>
          <a:lstStyle/>
          <a:p>
            <a:r>
              <a:rPr lang="zh-CN" altLang="en-US" sz="1400" b="1" dirty="0" smtClean="0">
                <a:latin typeface="微软雅黑" pitchFamily="34" charset="-122"/>
                <a:ea typeface="微软雅黑" pitchFamily="34" charset="-122"/>
              </a:rPr>
              <a:t>执行结果：</a:t>
            </a:r>
            <a:endParaRPr lang="en-US" altLang="zh-CN" sz="1400" b="1" dirty="0" smtClean="0">
              <a:latin typeface="微软雅黑" pitchFamily="34" charset="-122"/>
              <a:ea typeface="微软雅黑" pitchFamily="34" charset="-122"/>
            </a:endParaRPr>
          </a:p>
        </p:txBody>
      </p:sp>
      <p:sp>
        <p:nvSpPr>
          <p:cNvPr id="21" name="矩形 20"/>
          <p:cNvSpPr/>
          <p:nvPr/>
        </p:nvSpPr>
        <p:spPr>
          <a:xfrm>
            <a:off x="5597896" y="3986267"/>
            <a:ext cx="3041279" cy="523220"/>
          </a:xfrm>
          <a:prstGeom prst="rect">
            <a:avLst/>
          </a:prstGeom>
        </p:spPr>
        <p:txBody>
          <a:bodyPr wrap="square">
            <a:spAutoFit/>
          </a:bodyPr>
          <a:lstStyle/>
          <a:p>
            <a:r>
              <a:rPr lang="zh-CN" altLang="en-US" sz="1400" dirty="0" smtClean="0">
                <a:latin typeface="微软雅黑" pitchFamily="34" charset="-122"/>
                <a:ea typeface="微软雅黑" pitchFamily="34" charset="-122"/>
              </a:rPr>
              <a:t>备注：本示例来源于</a:t>
            </a:r>
            <a:r>
              <a:rPr lang="en-US" altLang="zh-CN" sz="1400" dirty="0" smtClean="0">
                <a:latin typeface="微软雅黑" pitchFamily="34" charset="-122"/>
                <a:ea typeface="微软雅黑" pitchFamily="34" charset="-122"/>
              </a:rPr>
              <a:t>OWASP</a:t>
            </a:r>
            <a:r>
              <a:rPr lang="zh-CN" altLang="en-US" sz="1400" dirty="0" smtClean="0">
                <a:latin typeface="微软雅黑" pitchFamily="34" charset="-122"/>
                <a:ea typeface="微软雅黑" pitchFamily="34" charset="-122"/>
              </a:rPr>
              <a:t>的</a:t>
            </a:r>
            <a:r>
              <a:rPr lang="en-US" altLang="zh-CN" sz="1400" dirty="0" smtClean="0">
                <a:latin typeface="微软雅黑" pitchFamily="34" charset="-122"/>
                <a:ea typeface="微软雅黑" pitchFamily="34" charset="-122"/>
              </a:rPr>
              <a:t>WebGoat</a:t>
            </a:r>
            <a:r>
              <a:rPr lang="zh-CN" altLang="en-US" sz="1400" dirty="0" smtClean="0">
                <a:latin typeface="微软雅黑" pitchFamily="34" charset="-122"/>
                <a:ea typeface="微软雅黑" pitchFamily="34" charset="-122"/>
              </a:rPr>
              <a:t>开源项目</a:t>
            </a:r>
            <a:endParaRPr lang="en-US" altLang="zh-CN" sz="1400" dirty="0" smtClean="0">
              <a:latin typeface="微软雅黑" pitchFamily="34" charset="-122"/>
              <a:ea typeface="微软雅黑" pitchFamily="34" charset="-122"/>
            </a:endParaRPr>
          </a:p>
        </p:txBody>
      </p:sp>
      <p:sp>
        <p:nvSpPr>
          <p:cNvPr id="562180" name="Rectangle 4"/>
          <p:cNvSpPr>
            <a:spLocks noChangeArrowheads="1"/>
          </p:cNvSpPr>
          <p:nvPr/>
        </p:nvSpPr>
        <p:spPr bwMode="auto">
          <a:xfrm>
            <a:off x="503312" y="1626584"/>
            <a:ext cx="3816350" cy="415498"/>
          </a:xfrm>
          <a:prstGeom prst="rect">
            <a:avLst/>
          </a:prstGeom>
          <a:solidFill>
            <a:schemeClr val="bg1">
              <a:lumMod val="85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50" b="0" i="0" u="none" strike="noStrike" cap="none" normalizeH="0" baseline="0" dirty="0" smtClean="0" bmk="OLE_LINK2">
                <a:ln>
                  <a:noFill/>
                </a:ln>
                <a:solidFill>
                  <a:srgbClr val="000000"/>
                </a:solidFill>
                <a:effectLst/>
                <a:latin typeface="微软雅黑" pitchFamily="34" charset="-122"/>
                <a:ea typeface="微软雅黑" pitchFamily="34" charset="-122"/>
                <a:cs typeface="Consolas" pitchFamily="49" charset="0"/>
              </a:rPr>
              <a:t>String query = </a:t>
            </a:r>
            <a:r>
              <a:rPr kumimoji="0" lang="en-US" altLang="zh-CN" sz="1050" b="0" i="0" u="none" strike="noStrike" cap="none" normalizeH="0" baseline="0" dirty="0" smtClean="0" bmk="OLE_LINK2">
                <a:ln>
                  <a:noFill/>
                </a:ln>
                <a:solidFill>
                  <a:srgbClr val="2A00FF"/>
                </a:solidFill>
                <a:effectLst/>
                <a:latin typeface="微软雅黑" pitchFamily="34" charset="-122"/>
                <a:ea typeface="微软雅黑" pitchFamily="34" charset="-122"/>
                <a:cs typeface="Consolas" pitchFamily="49" charset="0"/>
              </a:rPr>
              <a:t>"SELECT * FROM employee WHERE userid = "</a:t>
            </a:r>
            <a:r>
              <a:rPr kumimoji="0" lang="en-US" altLang="zh-CN" sz="1050" b="0" i="0" u="none" strike="noStrike" cap="none" normalizeH="0" baseline="0" dirty="0" smtClean="0" bmk="OLE_LINK2">
                <a:ln>
                  <a:noFill/>
                </a:ln>
                <a:solidFill>
                  <a:srgbClr val="000000"/>
                </a:solidFill>
                <a:effectLst/>
                <a:latin typeface="微软雅黑" pitchFamily="34" charset="-122"/>
                <a:ea typeface="微软雅黑" pitchFamily="34" charset="-122"/>
                <a:cs typeface="Consolas" pitchFamily="49" charset="0"/>
              </a:rPr>
              <a:t> + userId + </a:t>
            </a:r>
            <a:r>
              <a:rPr kumimoji="0" lang="en-US" altLang="zh-CN" sz="1050" b="0" i="0" u="none" strike="noStrike" cap="none" normalizeH="0" baseline="0" dirty="0" smtClean="0" bmk="OLE_LINK2">
                <a:ln>
                  <a:noFill/>
                </a:ln>
                <a:solidFill>
                  <a:srgbClr val="2A00FF"/>
                </a:solidFill>
                <a:effectLst/>
                <a:latin typeface="微软雅黑" pitchFamily="34" charset="-122"/>
                <a:ea typeface="微软雅黑" pitchFamily="34" charset="-122"/>
                <a:cs typeface="Consolas" pitchFamily="49" charset="0"/>
              </a:rPr>
              <a:t>" and password = '"</a:t>
            </a:r>
            <a:r>
              <a:rPr kumimoji="0" lang="en-US" altLang="zh-CN" sz="1050" b="0" i="0" u="none" strike="noStrike" cap="none" normalizeH="0" baseline="0" dirty="0" smtClean="0" bmk="OLE_LINK2">
                <a:ln>
                  <a:noFill/>
                </a:ln>
                <a:solidFill>
                  <a:srgbClr val="000000"/>
                </a:solidFill>
                <a:effectLst/>
                <a:latin typeface="微软雅黑" pitchFamily="34" charset="-122"/>
                <a:ea typeface="微软雅黑" pitchFamily="34" charset="-122"/>
                <a:cs typeface="Consolas" pitchFamily="49" charset="0"/>
              </a:rPr>
              <a:t> + password + </a:t>
            </a:r>
            <a:r>
              <a:rPr kumimoji="0" lang="en-US" altLang="zh-CN" sz="1050" b="0" i="0" u="none" strike="noStrike" cap="none" normalizeH="0" baseline="0" dirty="0" smtClean="0" bmk="OLE_LINK2">
                <a:ln>
                  <a:noFill/>
                </a:ln>
                <a:solidFill>
                  <a:srgbClr val="2A00FF"/>
                </a:solidFill>
                <a:effectLst/>
                <a:latin typeface="微软雅黑" pitchFamily="34" charset="-122"/>
                <a:ea typeface="微软雅黑" pitchFamily="34" charset="-122"/>
                <a:cs typeface="Consolas" pitchFamily="49" charset="0"/>
              </a:rPr>
              <a:t>"'"</a:t>
            </a:r>
            <a:r>
              <a:rPr kumimoji="0" lang="en-US" altLang="zh-CN" sz="1050" b="0" i="0" u="none" strike="noStrike" cap="none" normalizeH="0" baseline="0" dirty="0" smtClean="0" bmk="OLE_LINK2">
                <a:ln>
                  <a:noFill/>
                </a:ln>
                <a:solidFill>
                  <a:srgbClr val="000000"/>
                </a:solidFill>
                <a:effectLst/>
                <a:latin typeface="微软雅黑" pitchFamily="34" charset="-122"/>
                <a:ea typeface="微软雅黑" pitchFamily="34" charset="-122"/>
                <a:cs typeface="Consolas" pitchFamily="49" charset="0"/>
              </a:rPr>
              <a:t>;</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p:txBody>
      </p:sp>
      <p:pic>
        <p:nvPicPr>
          <p:cNvPr id="562181" name="Picture 5"/>
          <p:cNvPicPr>
            <a:picLocks noChangeAspect="1" noChangeArrowheads="1"/>
          </p:cNvPicPr>
          <p:nvPr/>
        </p:nvPicPr>
        <p:blipFill>
          <a:blip r:embed="rId6" cstate="print"/>
          <a:srcRect/>
          <a:stretch>
            <a:fillRect/>
          </a:stretch>
        </p:blipFill>
        <p:spPr bwMode="auto">
          <a:xfrm>
            <a:off x="1488380" y="2630141"/>
            <a:ext cx="4104456" cy="1911696"/>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nodeType="withEffect">
                                  <p:stCondLst>
                                    <p:cond delay="0"/>
                                  </p:stCondLst>
                                  <p:childTnLst>
                                    <p:set>
                                      <p:cBhvr>
                                        <p:cTn id="9" dur="1" fill="hold">
                                          <p:stCondLst>
                                            <p:cond delay="0"/>
                                          </p:stCondLst>
                                        </p:cTn>
                                        <p:tgtEl>
                                          <p:spTgt spid="55302"/>
                                        </p:tgtEl>
                                        <p:attrNameLst>
                                          <p:attrName>style.visibility</p:attrName>
                                        </p:attrNameLst>
                                      </p:cBhvr>
                                      <p:to>
                                        <p:strVal val="visible"/>
                                      </p:to>
                                    </p:set>
                                    <p:animEffect transition="in" filter="blinds(horizontal)">
                                      <p:cBhvr>
                                        <p:cTn id="10" dur="500"/>
                                        <p:tgtEl>
                                          <p:spTgt spid="5530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62180"/>
                                        </p:tgtEl>
                                        <p:attrNameLst>
                                          <p:attrName>style.visibility</p:attrName>
                                        </p:attrNameLst>
                                      </p:cBhvr>
                                      <p:to>
                                        <p:strVal val="visible"/>
                                      </p:to>
                                    </p:set>
                                    <p:animEffect transition="in" filter="blinds(horizontal)">
                                      <p:cBhvr>
                                        <p:cTn id="13" dur="500"/>
                                        <p:tgtEl>
                                          <p:spTgt spid="562180"/>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linds(horizontal)">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linds(horizontal)">
                                      <p:cBhvr>
                                        <p:cTn id="21" dur="500"/>
                                        <p:tgtEl>
                                          <p:spTgt spid="17"/>
                                        </p:tgtEl>
                                      </p:cBhvr>
                                    </p:animEffect>
                                  </p:childTnLst>
                                </p:cTn>
                              </p:par>
                              <p:par>
                                <p:cTn id="22" presetID="3" presetClass="entr" presetSubtype="10" fill="hold" nodeType="withEffect">
                                  <p:stCondLst>
                                    <p:cond delay="0"/>
                                  </p:stCondLst>
                                  <p:childTnLst>
                                    <p:set>
                                      <p:cBhvr>
                                        <p:cTn id="23" dur="1" fill="hold">
                                          <p:stCondLst>
                                            <p:cond delay="0"/>
                                          </p:stCondLst>
                                        </p:cTn>
                                        <p:tgtEl>
                                          <p:spTgt spid="55301"/>
                                        </p:tgtEl>
                                        <p:attrNameLst>
                                          <p:attrName>style.visibility</p:attrName>
                                        </p:attrNameLst>
                                      </p:cBhvr>
                                      <p:to>
                                        <p:strVal val="visible"/>
                                      </p:to>
                                    </p:set>
                                    <p:animEffect transition="in" filter="blinds(horizontal)">
                                      <p:cBhvr>
                                        <p:cTn id="24" dur="500"/>
                                        <p:tgtEl>
                                          <p:spTgt spid="55301"/>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blinds(horizontal)">
                                      <p:cBhvr>
                                        <p:cTn id="27" dur="500"/>
                                        <p:tgtEl>
                                          <p:spTgt spid="20"/>
                                        </p:tgtEl>
                                      </p:cBhvr>
                                    </p:animEffect>
                                  </p:childTnLst>
                                </p:cTn>
                              </p:par>
                              <p:par>
                                <p:cTn id="28" presetID="3" presetClass="entr" presetSubtype="10" fill="hold" nodeType="withEffect">
                                  <p:stCondLst>
                                    <p:cond delay="0"/>
                                  </p:stCondLst>
                                  <p:childTnLst>
                                    <p:set>
                                      <p:cBhvr>
                                        <p:cTn id="29" dur="1" fill="hold">
                                          <p:stCondLst>
                                            <p:cond delay="0"/>
                                          </p:stCondLst>
                                        </p:cTn>
                                        <p:tgtEl>
                                          <p:spTgt spid="562181"/>
                                        </p:tgtEl>
                                        <p:attrNameLst>
                                          <p:attrName>style.visibility</p:attrName>
                                        </p:attrNameLst>
                                      </p:cBhvr>
                                      <p:to>
                                        <p:strVal val="visible"/>
                                      </p:to>
                                    </p:set>
                                    <p:animEffect transition="in" filter="blinds(horizontal)">
                                      <p:cBhvr>
                                        <p:cTn id="30" dur="500"/>
                                        <p:tgtEl>
                                          <p:spTgt spid="562181"/>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blinds(horizontal)">
                                      <p:cBhvr>
                                        <p:cTn id="3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2" grpId="0" animBg="1"/>
      <p:bldP spid="15" grpId="0" animBg="1"/>
      <p:bldP spid="20" grpId="0"/>
      <p:bldP spid="21" grpId="0"/>
      <p:bldP spid="56218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2314" y="223438"/>
            <a:ext cx="8066635" cy="438553"/>
          </a:xfrm>
        </p:spPr>
        <p:txBody>
          <a:bodyPr lIns="68553" tIns="34276" rIns="68553" bIns="34276" anchor="ctr">
            <a:spAutoFit/>
          </a:bodyPr>
          <a:lstStyle/>
          <a:p>
            <a:r>
              <a:rPr lang="zh-CN" altLang="en-US" sz="2400" dirty="0" smtClean="0">
                <a:cs typeface="+mn-cs"/>
              </a:rPr>
              <a:t>典型错误</a:t>
            </a:r>
            <a:r>
              <a:rPr lang="en-US" altLang="zh-CN" sz="2400" dirty="0" smtClean="0">
                <a:cs typeface="+mn-cs"/>
              </a:rPr>
              <a:t>—</a:t>
            </a:r>
            <a:r>
              <a:rPr lang="zh-CN" altLang="en-US" sz="2400" dirty="0" smtClean="0">
                <a:cs typeface="+mn-cs"/>
              </a:rPr>
              <a:t>直接在</a:t>
            </a:r>
            <a:r>
              <a:rPr lang="en-US" altLang="zh-CN" sz="2400" dirty="0" smtClean="0">
                <a:cs typeface="+mn-cs"/>
              </a:rPr>
              <a:t>SQL</a:t>
            </a:r>
            <a:r>
              <a:rPr lang="zh-CN" altLang="en-US" sz="2400" dirty="0" smtClean="0">
                <a:cs typeface="+mn-cs"/>
              </a:rPr>
              <a:t>中拼接外部输入</a:t>
            </a:r>
          </a:p>
        </p:txBody>
      </p:sp>
      <p:sp>
        <p:nvSpPr>
          <p:cNvPr id="4" name="Rectangle 2"/>
          <p:cNvSpPr>
            <a:spLocks noGrp="1" noChangeArrowheads="1"/>
          </p:cNvSpPr>
          <p:nvPr>
            <p:ph idx="1"/>
          </p:nvPr>
        </p:nvSpPr>
        <p:spPr bwMode="auto">
          <a:xfrm>
            <a:off x="3171217" y="1525628"/>
            <a:ext cx="5467958" cy="3016210"/>
          </a:xfrm>
          <a:prstGeom prst="rect">
            <a:avLst/>
          </a:prstGeom>
          <a:solidFill>
            <a:srgbClr val="D9D9D9"/>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altLang="zh-CN" sz="1000" b="0" dirty="0" smtClean="0">
                <a:solidFill>
                  <a:srgbClr val="3F7F5F"/>
                </a:solidFill>
                <a:cs typeface="Courier New" pitchFamily="49" charset="0"/>
              </a:rPr>
              <a:t>//</a:t>
            </a:r>
            <a:r>
              <a:rPr lang="zh-CN" altLang="en-US" sz="1000" b="0" dirty="0" smtClean="0">
                <a:solidFill>
                  <a:srgbClr val="3F7F5F"/>
                </a:solidFill>
                <a:cs typeface="Courier New" pitchFamily="49" charset="0"/>
              </a:rPr>
              <a:t>示例代码</a:t>
            </a:r>
            <a:endParaRPr lang="en-US" altLang="zh-CN" sz="1000" b="0" dirty="0" smtClean="0">
              <a:solidFill>
                <a:srgbClr val="3F7F5F"/>
              </a:solidFill>
              <a:cs typeface="Courier New" pitchFamily="49" charset="0"/>
            </a:endParaRPr>
          </a:p>
          <a:p>
            <a:pPr marL="0" marR="0" lvl="0" indent="0"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7F0055"/>
                </a:solidFill>
                <a:effectLst/>
                <a:cs typeface="Courier New" pitchFamily="49" charset="0"/>
              </a:rPr>
              <a:t>public</a:t>
            </a: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void</a:t>
            </a:r>
            <a:r>
              <a:rPr kumimoji="0" lang="en-US" altLang="zh-CN" sz="1000" b="0" i="0" u="none" strike="noStrike" cap="none" normalizeH="0" baseline="0" dirty="0" smtClean="0">
                <a:ln>
                  <a:noFill/>
                </a:ln>
                <a:solidFill>
                  <a:srgbClr val="000000"/>
                </a:solidFill>
                <a:effectLst/>
                <a:cs typeface="Courier New" pitchFamily="49" charset="0"/>
              </a:rPr>
              <a:t> doPrivilegedAction(String username, </a:t>
            </a:r>
            <a:r>
              <a:rPr kumimoji="0" lang="en-US" altLang="zh-CN" sz="1000" b="1" i="0" u="none" strike="noStrike" cap="none" normalizeH="0" baseline="0" dirty="0" smtClean="0">
                <a:ln>
                  <a:noFill/>
                </a:ln>
                <a:solidFill>
                  <a:srgbClr val="7F0055"/>
                </a:solidFill>
                <a:effectLst/>
                <a:cs typeface="Courier New" pitchFamily="49" charset="0"/>
              </a:rPr>
              <a:t>char</a:t>
            </a:r>
            <a:r>
              <a:rPr kumimoji="0" lang="en-US" altLang="zh-CN" sz="1000" b="0" i="0" u="none" strike="noStrike" cap="none" normalizeH="0" baseline="0" dirty="0" smtClean="0">
                <a:ln>
                  <a:noFill/>
                </a:ln>
                <a:solidFill>
                  <a:srgbClr val="000000"/>
                </a:solidFill>
                <a:effectLst/>
                <a:cs typeface="Courier New" pitchFamily="49" charset="0"/>
              </a:rPr>
              <a:t>[] password) </a:t>
            </a:r>
            <a:endParaRPr lang="en-US" altLang="zh-CN" sz="1000" dirty="0" smtClean="0"/>
          </a:p>
          <a:p>
            <a:pPr marL="0" marR="0" lvl="0" indent="0"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dirty="0" smtClean="0">
                <a:ln>
                  <a:noFill/>
                </a:ln>
                <a:solidFill>
                  <a:srgbClr val="7F0055"/>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throws</a:t>
            </a:r>
            <a:r>
              <a:rPr kumimoji="0" lang="en-US" altLang="zh-CN" sz="1000" b="0" i="0" u="none" strike="noStrike" cap="none" normalizeH="0" baseline="0" dirty="0" smtClean="0">
                <a:ln>
                  <a:noFill/>
                </a:ln>
                <a:solidFill>
                  <a:srgbClr val="000000"/>
                </a:solidFill>
                <a:effectLst/>
                <a:cs typeface="Courier New" pitchFamily="49" charset="0"/>
              </a:rPr>
              <a:t> SQLException</a:t>
            </a:r>
            <a:r>
              <a:rPr lang="en-US" altLang="zh-CN" sz="1000" dirty="0" smtClean="0"/>
              <a:t> </a:t>
            </a:r>
          </a:p>
          <a:p>
            <a:pPr marL="0" marR="0" lvl="0" indent="0"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3F7F5F"/>
                </a:solidFill>
                <a:effectLst/>
                <a:cs typeface="Courier New" pitchFamily="49" charset="0"/>
              </a:rPr>
              <a:t>          /* … */</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7F0055"/>
                </a:solidFill>
                <a:effectLst/>
                <a:cs typeface="Courier New" pitchFamily="49" charset="0"/>
              </a:rPr>
              <a:t>          try</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String pwd = hashPassword(password);</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000000"/>
                </a:solidFill>
                <a:effectLst/>
                <a:cs typeface="Courier New" pitchFamily="49" charset="0"/>
              </a:rPr>
              <a:t>String sqlString = </a:t>
            </a:r>
            <a:r>
              <a:rPr kumimoji="0" lang="en-US" altLang="zh-CN" sz="1000" b="1" i="0" u="none" strike="noStrike" cap="none" normalizeH="0" baseline="0" dirty="0" smtClean="0">
                <a:ln>
                  <a:noFill/>
                </a:ln>
                <a:solidFill>
                  <a:srgbClr val="2A00FF"/>
                </a:solidFill>
                <a:effectLst/>
                <a:cs typeface="Courier New" pitchFamily="49" charset="0"/>
              </a:rPr>
              <a:t>"SELECT * FROM db_user WHERE username = '"</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pPr>
            <a:r>
              <a:rPr kumimoji="0" lang="en-US" altLang="zh-CN" sz="1000" b="1" i="0" u="none" strike="noStrike" cap="none" normalizeH="0" baseline="0" dirty="0" smtClean="0">
                <a:ln>
                  <a:noFill/>
                </a:ln>
                <a:solidFill>
                  <a:srgbClr val="000000"/>
                </a:solidFill>
                <a:effectLst/>
                <a:cs typeface="Courier New" pitchFamily="49" charset="0"/>
              </a:rPr>
              <a:t>                           + username + </a:t>
            </a:r>
            <a:r>
              <a:rPr kumimoji="0" lang="en-US" altLang="zh-CN" sz="1000" b="1" i="0" u="none" strike="noStrike" cap="none" normalizeH="0" baseline="0" dirty="0" smtClean="0">
                <a:ln>
                  <a:noFill/>
                </a:ln>
                <a:solidFill>
                  <a:srgbClr val="2A00FF"/>
                </a:solidFill>
                <a:effectLst/>
                <a:cs typeface="Courier New" pitchFamily="49" charset="0"/>
              </a:rPr>
              <a:t>"' AND password = '"</a:t>
            </a:r>
            <a:r>
              <a:rPr kumimoji="0" lang="en-US" altLang="zh-CN" sz="1000" b="1" i="0" u="none" strike="noStrike" cap="none" normalizeH="0" baseline="0" dirty="0" smtClean="0">
                <a:ln>
                  <a:noFill/>
                </a:ln>
                <a:solidFill>
                  <a:srgbClr val="000000"/>
                </a:solidFill>
                <a:effectLst/>
                <a:cs typeface="Courier New" pitchFamily="49" charset="0"/>
              </a:rPr>
              <a:t> + pwd + </a:t>
            </a:r>
            <a:r>
              <a:rPr kumimoji="0" lang="en-US" altLang="zh-CN" sz="1000" b="1" i="0" u="none" strike="noStrike" cap="none" normalizeH="0" baseline="0" dirty="0" smtClean="0">
                <a:ln>
                  <a:noFill/>
                </a:ln>
                <a:solidFill>
                  <a:srgbClr val="2A00FF"/>
                </a:solidFill>
                <a:effectLst/>
                <a:cs typeface="Courier New" pitchFamily="49" charset="0"/>
              </a:rPr>
              <a:t>"'"</a:t>
            </a:r>
            <a:r>
              <a:rPr kumimoji="0" lang="en-US" altLang="zh-CN" sz="1000" b="1"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000000"/>
                </a:solidFill>
                <a:effectLst/>
                <a:cs typeface="Courier New" pitchFamily="49" charset="0"/>
              </a:rPr>
              <a:t>                 Statement stmt = connection.createStatement();</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ResultSet rs = stmt.executeQuery(sqlString);</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7F0055"/>
                </a:solidFill>
                <a:effectLst/>
                <a:cs typeface="Courier New" pitchFamily="49" charset="0"/>
              </a:rPr>
              <a:t>                 if</a:t>
            </a:r>
            <a:r>
              <a:rPr kumimoji="0" lang="en-US" altLang="zh-CN" sz="1000" b="0" i="0" u="none" strike="noStrike" cap="none" normalizeH="0" baseline="0" dirty="0" smtClean="0">
                <a:ln>
                  <a:noFill/>
                </a:ln>
                <a:solidFill>
                  <a:srgbClr val="000000"/>
                </a:solidFill>
                <a:effectLst/>
                <a:cs typeface="Courier New" pitchFamily="49" charset="0"/>
              </a:rPr>
              <a:t> (!rs.next()) {</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lang="en-US" altLang="zh-CN" sz="1000" dirty="0" smtClean="0">
                <a:solidFill>
                  <a:srgbClr val="000000"/>
                </a:solidFill>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throw</a:t>
            </a: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new</a:t>
            </a:r>
            <a:r>
              <a:rPr kumimoji="0" lang="en-US" altLang="zh-CN" sz="1000" b="0" i="0" u="none" strike="noStrike" cap="none" normalizeH="0" baseline="0" dirty="0" smtClean="0">
                <a:ln>
                  <a:noFill/>
                </a:ln>
                <a:solidFill>
                  <a:srgbClr val="000000"/>
                </a:solidFill>
                <a:effectLst/>
                <a:cs typeface="Courier New" pitchFamily="49" charset="0"/>
              </a:rPr>
              <a:t> SecurityException(</a:t>
            </a:r>
            <a:r>
              <a:rPr kumimoji="0" lang="en-US" altLang="zh-CN" sz="1000" b="0" i="0" u="none" strike="noStrike" cap="none" normalizeH="0" baseline="0" dirty="0" smtClean="0">
                <a:ln>
                  <a:noFill/>
                </a:ln>
                <a:solidFill>
                  <a:srgbClr val="2A00FF"/>
                </a:solidFill>
                <a:effectLst/>
                <a:cs typeface="Courier New" pitchFamily="49" charset="0"/>
              </a:rPr>
              <a:t>"User name or password incorrect"</a:t>
            </a:r>
            <a:r>
              <a:rPr kumimoji="0" lang="en-US" altLang="zh-CN" sz="1000" b="0" i="0" u="none" strike="noStrike" cap="none" normalizeH="0" baseline="0" dirty="0" smtClean="0">
                <a:ln>
                  <a:noFill/>
                </a:ln>
                <a:solidFill>
                  <a:srgbClr val="000000"/>
                </a:solidFill>
                <a:effectLst/>
                <a:cs typeface="Courier New" pitchFamily="49" charset="0"/>
              </a:rPr>
              <a:t>);</a:t>
            </a:r>
            <a:endParaRPr lang="en-US" altLang="zh-CN" sz="1000" dirty="0" smtClean="0"/>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dirty="0" smtClean="0">
                <a:ln>
                  <a:noFill/>
                </a:ln>
                <a:solidFill>
                  <a:srgbClr val="000000"/>
                </a:solidFill>
                <a:effectLst/>
                <a:cs typeface="Courier New" pitchFamily="49" charset="0"/>
              </a:rPr>
              <a:t>                  </a:t>
            </a: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3F7F5F"/>
                </a:solidFill>
                <a:effectLst/>
                <a:cs typeface="Courier New" pitchFamily="49" charset="0"/>
              </a:rPr>
              <a:t>                  // Authenticate …</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0" i="0" u="none" strike="noStrike" cap="none" normalizeH="0" dirty="0" smtClean="0">
                <a:ln>
                  <a:noFill/>
                </a:ln>
                <a:solidFill>
                  <a:srgbClr val="000000"/>
                </a:solidFill>
                <a:effectLst/>
                <a:cs typeface="Courier New" pitchFamily="49" charset="0"/>
              </a:rPr>
              <a:t>           </a:t>
            </a:r>
            <a:r>
              <a:rPr kumimoji="0" lang="en-US" altLang="zh-CN" sz="1000" b="0" i="0" u="none" strike="noStrike" cap="none" normalizeH="0" baseline="0" dirty="0" smtClean="0">
                <a:ln>
                  <a:noFill/>
                </a:ln>
                <a:solidFill>
                  <a:srgbClr val="000000"/>
                </a:solidFill>
                <a:effectLst/>
                <a:cs typeface="Courier New" pitchFamily="49" charset="0"/>
              </a:rPr>
              <a:t>}</a:t>
            </a:r>
            <a:endParaRPr lang="en-US" altLang="zh-CN" sz="1000" dirty="0" smtClean="0"/>
          </a:p>
          <a:p>
            <a:pPr marL="0" marR="0" lvl="0" indent="0" defTabSz="914400" rtl="0" eaLnBrk="0" fontAlgn="base" latinLnBrk="0" hangingPunct="0">
              <a:lnSpc>
                <a:spcPct val="100000"/>
              </a:lnSpc>
              <a:spcBef>
                <a:spcPct val="0"/>
              </a:spcBef>
              <a:spcAft>
                <a:spcPct val="0"/>
              </a:spcAft>
              <a:buClrTx/>
              <a:buSzTx/>
              <a:buFontTx/>
              <a:buNone/>
              <a:tabLst/>
            </a:pPr>
            <a:r>
              <a:rPr lang="en-US" altLang="zh-CN" sz="1000" dirty="0" smtClean="0">
                <a:solidFill>
                  <a:srgbClr val="3F7F5F"/>
                </a:solidFill>
                <a:cs typeface="Courier New" pitchFamily="49" charset="0"/>
              </a:rPr>
              <a:t>            </a:t>
            </a:r>
            <a:r>
              <a:rPr kumimoji="0" lang="en-US" altLang="zh-CN" sz="1000" b="0" i="0" u="none" strike="noStrike" cap="none" normalizeH="0" baseline="0" dirty="0" smtClean="0">
                <a:ln>
                  <a:noFill/>
                </a:ln>
                <a:solidFill>
                  <a:srgbClr val="3F7F5F"/>
                </a:solidFill>
                <a:effectLst/>
                <a:cs typeface="Courier New" pitchFamily="49" charset="0"/>
              </a:rPr>
              <a:t>/* … *</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p:txBody>
      </p:sp>
      <p:sp>
        <p:nvSpPr>
          <p:cNvPr id="5" name="Rectangle 3"/>
          <p:cNvSpPr txBox="1">
            <a:spLocks noChangeArrowheads="1"/>
          </p:cNvSpPr>
          <p:nvPr/>
        </p:nvSpPr>
        <p:spPr bwMode="auto">
          <a:xfrm>
            <a:off x="386502" y="837961"/>
            <a:ext cx="4924796" cy="382544"/>
          </a:xfrm>
          <a:prstGeom prst="rect">
            <a:avLst/>
          </a:prstGeom>
          <a:noFill/>
          <a:ln w="9525">
            <a:noFill/>
            <a:miter lim="800000"/>
            <a:headEnd/>
            <a:tailEnd/>
          </a:ln>
        </p:spPr>
        <p:txBody>
          <a:bodyPr vert="horz" wrap="square" lIns="80142" tIns="40070" rIns="80142" bIns="40070" numCol="1" anchor="t" anchorCtr="0" compatLnSpc="1">
            <a:prstTxWarp prst="textNoShape">
              <a:avLst/>
            </a:prstTxWarp>
            <a:spAutoFit/>
          </a:bodyPr>
          <a:lstStyle/>
          <a:p>
            <a:pPr>
              <a:lnSpc>
                <a:spcPct val="140000"/>
              </a:lnSpc>
              <a:buClr>
                <a:srgbClr val="777777"/>
              </a:buClr>
              <a:buSzPct val="60000"/>
              <a:defRPr/>
            </a:pPr>
            <a:r>
              <a:rPr lang="en-US" altLang="zh-CN" sz="1400" kern="0" dirty="0" smtClean="0">
                <a:solidFill>
                  <a:srgbClr val="000000"/>
                </a:solidFill>
                <a:latin typeface="微软雅黑" pitchFamily="34" charset="-122"/>
                <a:ea typeface="微软雅黑" pitchFamily="34" charset="-122"/>
                <a:cs typeface="Courier New" pitchFamily="49" charset="0"/>
              </a:rPr>
              <a:t>【</a:t>
            </a:r>
            <a:r>
              <a:rPr lang="zh-CN" altLang="en-US" sz="1400" b="1" kern="0" dirty="0" smtClean="0">
                <a:solidFill>
                  <a:srgbClr val="000000"/>
                </a:solidFill>
                <a:latin typeface="微软雅黑" pitchFamily="34" charset="-122"/>
                <a:ea typeface="微软雅黑" pitchFamily="34" charset="-122"/>
                <a:cs typeface="Courier New" pitchFamily="49" charset="0"/>
              </a:rPr>
              <a:t>问题描述</a:t>
            </a:r>
            <a:r>
              <a:rPr lang="en-US" altLang="zh-CN" sz="1400" kern="0" dirty="0" smtClean="0">
                <a:solidFill>
                  <a:srgbClr val="000000"/>
                </a:solidFill>
                <a:latin typeface="微软雅黑" pitchFamily="34" charset="-122"/>
                <a:ea typeface="微软雅黑" pitchFamily="34" charset="-122"/>
                <a:cs typeface="Courier New" pitchFamily="49" charset="0"/>
              </a:rPr>
              <a:t>】</a:t>
            </a:r>
            <a:r>
              <a:rPr lang="zh-CN" altLang="en-US" sz="1400" dirty="0" smtClean="0">
                <a:latin typeface="微软雅黑" pitchFamily="34" charset="-122"/>
                <a:ea typeface="微软雅黑" pitchFamily="34" charset="-122"/>
              </a:rPr>
              <a:t>直接使用外部输入来拼接</a:t>
            </a:r>
            <a:r>
              <a:rPr lang="en-US" altLang="zh-CN" sz="1400" dirty="0" smtClean="0">
                <a:latin typeface="微软雅黑" pitchFamily="34" charset="-122"/>
                <a:ea typeface="微软雅黑" pitchFamily="34" charset="-122"/>
              </a:rPr>
              <a:t>SQL</a:t>
            </a:r>
            <a:r>
              <a:rPr lang="zh-CN" altLang="en-US" sz="1400" dirty="0" smtClean="0">
                <a:latin typeface="微软雅黑" pitchFamily="34" charset="-122"/>
                <a:ea typeface="微软雅黑" pitchFamily="34" charset="-122"/>
              </a:rPr>
              <a:t>查询语句。</a:t>
            </a:r>
            <a:endParaRPr lang="zh-CN" altLang="en-US" sz="1400" kern="0" dirty="0" smtClean="0">
              <a:solidFill>
                <a:srgbClr val="000000"/>
              </a:solidFill>
              <a:latin typeface="微软雅黑" pitchFamily="34" charset="-122"/>
              <a:ea typeface="微软雅黑" pitchFamily="34" charset="-122"/>
              <a:cs typeface="Courier New" pitchFamily="49" charset="0"/>
            </a:endParaRPr>
          </a:p>
        </p:txBody>
      </p:sp>
      <p:sp>
        <p:nvSpPr>
          <p:cNvPr id="7" name="矩形标注 6"/>
          <p:cNvSpPr/>
          <p:nvPr/>
        </p:nvSpPr>
        <p:spPr bwMode="auto">
          <a:xfrm>
            <a:off x="503238" y="1525628"/>
            <a:ext cx="2448198" cy="720848"/>
          </a:xfrm>
          <a:prstGeom prst="wedgeRectCallout">
            <a:avLst>
              <a:gd name="adj1" fmla="val 82795"/>
              <a:gd name="adj2" fmla="val 127193"/>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pPr defTabSz="877888" eaLnBrk="0" hangingPunct="0"/>
            <a:r>
              <a:rPr lang="zh-CN" altLang="zh-CN" sz="1200" dirty="0" smtClean="0">
                <a:latin typeface="微软雅黑" pitchFamily="34" charset="-122"/>
                <a:ea typeface="微软雅黑" pitchFamily="34" charset="-122"/>
              </a:rPr>
              <a:t>当</a:t>
            </a:r>
            <a:r>
              <a:rPr lang="zh-CN" altLang="en-US" sz="1200" dirty="0" smtClean="0">
                <a:latin typeface="微软雅黑" pitchFamily="34" charset="-122"/>
                <a:ea typeface="微软雅黑" pitchFamily="34" charset="-122"/>
              </a:rPr>
              <a:t>输入的</a:t>
            </a:r>
            <a:r>
              <a:rPr lang="en-US" altLang="zh-CN" sz="1200" dirty="0" smtClean="0">
                <a:latin typeface="微软雅黑" pitchFamily="34" charset="-122"/>
                <a:ea typeface="微软雅黑" pitchFamily="34" charset="-122"/>
              </a:rPr>
              <a:t>username</a:t>
            </a:r>
            <a:r>
              <a:rPr lang="zh-CN" altLang="zh-CN" sz="1200" dirty="0" smtClean="0">
                <a:latin typeface="微软雅黑" pitchFamily="34" charset="-122"/>
                <a:ea typeface="微软雅黑" pitchFamily="34" charset="-122"/>
              </a:rPr>
              <a:t>值</a:t>
            </a:r>
            <a:r>
              <a:rPr lang="zh-CN" altLang="en-US" sz="1200" dirty="0" smtClean="0">
                <a:latin typeface="微软雅黑" pitchFamily="34" charset="-122"/>
                <a:ea typeface="微软雅黑" pitchFamily="34" charset="-122"/>
              </a:rPr>
              <a:t>为“</a:t>
            </a:r>
            <a:r>
              <a:rPr lang="en-US" altLang="zh-CN" sz="1200" dirty="0" smtClean="0">
                <a:latin typeface="微软雅黑" pitchFamily="34" charset="-122"/>
                <a:ea typeface="微软雅黑" pitchFamily="34" charset="-122"/>
              </a:rPr>
              <a:t>jack‘ or ’1‘ = ’1</a:t>
            </a:r>
            <a:r>
              <a:rPr lang="zh-CN" altLang="en-US" sz="1200" dirty="0" smtClean="0">
                <a:latin typeface="微软雅黑" pitchFamily="34" charset="-122"/>
                <a:ea typeface="微软雅黑" pitchFamily="34" charset="-122"/>
              </a:rPr>
              <a:t>”时，将改变预期的</a:t>
            </a:r>
            <a:r>
              <a:rPr lang="en-US" altLang="zh-CN" sz="1200" dirty="0" smtClean="0">
                <a:latin typeface="微软雅黑" pitchFamily="34" charset="-122"/>
                <a:ea typeface="微软雅黑" pitchFamily="34" charset="-122"/>
              </a:rPr>
              <a:t>SQL</a:t>
            </a:r>
            <a:r>
              <a:rPr lang="zh-CN" altLang="en-US" sz="1200" dirty="0" smtClean="0">
                <a:latin typeface="微软雅黑" pitchFamily="34" charset="-122"/>
                <a:ea typeface="微软雅黑" pitchFamily="34" charset="-122"/>
              </a:rPr>
              <a:t>逻辑，导致登录验证失效</a:t>
            </a:r>
            <a:endParaRPr kumimoji="0" lang="zh-CN" altLang="en-US" sz="1200" b="0" i="0" u="none" strike="noStrike" cap="none" normalizeH="0" dirty="0" smtClean="0">
              <a:ln>
                <a:noFill/>
              </a:ln>
              <a:solidFill>
                <a:schemeClr val="tx1"/>
              </a:solidFill>
              <a:effectLst/>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4">
      <a:majorFont>
        <a:latin typeface="Arial"/>
        <a:ea typeface="黑体"/>
        <a:cs typeface="宋体"/>
      </a:majorFont>
      <a:minorFont>
        <a:latin typeface="Arial"/>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5_CELAB 16to9">
  <a:themeElements>
    <a:clrScheme name="5_CELAB 16to9 11">
      <a:dk1>
        <a:srgbClr val="000000"/>
      </a:dk1>
      <a:lt1>
        <a:srgbClr val="FFFFFF"/>
      </a:lt1>
      <a:dk2>
        <a:srgbClr val="990000"/>
      </a:dk2>
      <a:lt2>
        <a:srgbClr val="808080"/>
      </a:lt2>
      <a:accent1>
        <a:srgbClr val="BBE0E3"/>
      </a:accent1>
      <a:accent2>
        <a:srgbClr val="990000"/>
      </a:accent2>
      <a:accent3>
        <a:srgbClr val="FFFFFF"/>
      </a:accent3>
      <a:accent4>
        <a:srgbClr val="000000"/>
      </a:accent4>
      <a:accent5>
        <a:srgbClr val="DAEDEF"/>
      </a:accent5>
      <a:accent6>
        <a:srgbClr val="8A0000"/>
      </a:accent6>
      <a:hlink>
        <a:srgbClr val="99CCFF"/>
      </a:hlink>
      <a:folHlink>
        <a:srgbClr val="006699"/>
      </a:folHlink>
    </a:clrScheme>
    <a:fontScheme name="5_CELAB 16to9">
      <a:majorFont>
        <a:latin typeface="FrutigerNext LT Medium"/>
        <a:ea typeface="黑体"/>
        <a:cs typeface=""/>
      </a:majorFont>
      <a:minorFont>
        <a:latin typeface="FrutigerNext LT Regular"/>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lumMod val="20000"/>
            <a:lumOff val="80000"/>
          </a:schemeClr>
        </a:solidFill>
        <a:ln w="9525" cap="flat" cmpd="sng" algn="ctr">
          <a:solidFill>
            <a:schemeClr val="bg2"/>
          </a:solidFill>
          <a:prstDash val="solid"/>
          <a:round/>
          <a:headEnd type="none" w="med" len="med"/>
          <a:tailEnd type="none" w="med" len="med"/>
        </a:ln>
        <a:effectLst/>
      </a:spPr>
      <a:bodyPr vert="horz" wrap="square" lIns="91425" tIns="45712" rIns="91425" bIns="45712" numCol="1" rtlCol="0" anchor="t" anchorCtr="0" compatLnSpc="1">
        <a:prstTxWarp prst="textNoShape">
          <a:avLst/>
        </a:prstTxWarp>
        <a:noAutofit/>
      </a:bodyPr>
      <a:lstStyle>
        <a:defPPr marL="0" marR="0" indent="0" algn="l" defTabSz="877888" rtl="0" eaLnBrk="0" fontAlgn="base" latinLnBrk="0" hangingPunct="0">
          <a:lnSpc>
            <a:spcPct val="100000"/>
          </a:lnSpc>
          <a:spcBef>
            <a:spcPct val="0"/>
          </a:spcBef>
          <a:spcAft>
            <a:spcPct val="0"/>
          </a:spcAft>
          <a:buClrTx/>
          <a:buSzTx/>
          <a:buFontTx/>
          <a:buNone/>
          <a:tabLst/>
          <a:defRPr kumimoji="0" sz="1600" b="0" i="0" u="none" strike="noStrike" cap="none" normalizeH="0" baseline="0" smtClean="0">
            <a:ln>
              <a:noFill/>
            </a:ln>
            <a:solidFill>
              <a:schemeClr val="tx1"/>
            </a:solidFill>
            <a:effectLst/>
            <a:latin typeface="FrutigerNext LT Regular" pitchFamily="34" charset="0"/>
            <a:ea typeface="ＭＳ Ｐゴシック" pitchFamily="34" charset="-128"/>
          </a:defRPr>
        </a:defPPr>
      </a:lstStyle>
    </a:spDef>
    <a:lnDef>
      <a:spPr bwMode="auto">
        <a:noFill/>
        <a:ln w="9525" cap="flat" cmpd="sng" algn="ctr">
          <a:solidFill>
            <a:schemeClr val="bg2">
              <a:lumMod val="60000"/>
              <a:lumOff val="40000"/>
            </a:schemeClr>
          </a:solidFill>
          <a:prstDash val="solid"/>
          <a:round/>
          <a:headEnd type="none" w="med" len="med"/>
          <a:tailEnd type="arrow"/>
        </a:ln>
        <a:effectLst/>
      </a:spPr>
      <a:bodyPr/>
      <a:lstStyle/>
    </a:lnDef>
  </a:objectDefaults>
  <a:extraClrSchemeLst>
    <a:extraClrScheme>
      <a:clrScheme name="5_CELAB 16to9 1">
        <a:dk1>
          <a:srgbClr val="080808"/>
        </a:dk1>
        <a:lt1>
          <a:srgbClr val="F8F8F8"/>
        </a:lt1>
        <a:dk2>
          <a:srgbClr val="990000"/>
        </a:dk2>
        <a:lt2>
          <a:srgbClr val="CCCCCC"/>
        </a:lt2>
        <a:accent1>
          <a:srgbClr val="FFCC66"/>
        </a:accent1>
        <a:accent2>
          <a:srgbClr val="990000"/>
        </a:accent2>
        <a:accent3>
          <a:srgbClr val="FBFBFB"/>
        </a:accent3>
        <a:accent4>
          <a:srgbClr val="060606"/>
        </a:accent4>
        <a:accent5>
          <a:srgbClr val="FFE2B8"/>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5_CELAB 16to9 2">
        <a:dk1>
          <a:srgbClr val="080808"/>
        </a:dk1>
        <a:lt1>
          <a:srgbClr val="F8F8F8"/>
        </a:lt1>
        <a:dk2>
          <a:srgbClr val="990000"/>
        </a:dk2>
        <a:lt2>
          <a:srgbClr val="CCCCCC"/>
        </a:lt2>
        <a:accent1>
          <a:srgbClr val="CCCCFF"/>
        </a:accent1>
        <a:accent2>
          <a:srgbClr val="990000"/>
        </a:accent2>
        <a:accent3>
          <a:srgbClr val="FBFBFB"/>
        </a:accent3>
        <a:accent4>
          <a:srgbClr val="060606"/>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5_CELAB 16to9 3">
        <a:dk1>
          <a:srgbClr val="080808"/>
        </a:dk1>
        <a:lt1>
          <a:srgbClr val="F8F8F8"/>
        </a:lt1>
        <a:dk2>
          <a:srgbClr val="990000"/>
        </a:dk2>
        <a:lt2>
          <a:srgbClr val="CCCCCC"/>
        </a:lt2>
        <a:accent1>
          <a:srgbClr val="CCFF99"/>
        </a:accent1>
        <a:accent2>
          <a:srgbClr val="990000"/>
        </a:accent2>
        <a:accent3>
          <a:srgbClr val="FBFBFB"/>
        </a:accent3>
        <a:accent4>
          <a:srgbClr val="060606"/>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5_CELAB 16to9 4">
        <a:dk1>
          <a:srgbClr val="080808"/>
        </a:dk1>
        <a:lt1>
          <a:srgbClr val="F8F8F8"/>
        </a:lt1>
        <a:dk2>
          <a:srgbClr val="990000"/>
        </a:dk2>
        <a:lt2>
          <a:srgbClr val="CCCCCC"/>
        </a:lt2>
        <a:accent1>
          <a:srgbClr val="FFCC99"/>
        </a:accent1>
        <a:accent2>
          <a:srgbClr val="990000"/>
        </a:accent2>
        <a:accent3>
          <a:srgbClr val="FBFBFB"/>
        </a:accent3>
        <a:accent4>
          <a:srgbClr val="060606"/>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5_CELAB 16to9 5">
        <a:dk1>
          <a:srgbClr val="080808"/>
        </a:dk1>
        <a:lt1>
          <a:srgbClr val="F8F8F8"/>
        </a:lt1>
        <a:dk2>
          <a:srgbClr val="990000"/>
        </a:dk2>
        <a:lt2>
          <a:srgbClr val="CCCCCC"/>
        </a:lt2>
        <a:accent1>
          <a:srgbClr val="99CCFF"/>
        </a:accent1>
        <a:accent2>
          <a:srgbClr val="990000"/>
        </a:accent2>
        <a:accent3>
          <a:srgbClr val="FBFBFB"/>
        </a:accent3>
        <a:accent4>
          <a:srgbClr val="060606"/>
        </a:accent4>
        <a:accent5>
          <a:srgbClr val="CA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5_CELAB 16to9 6">
        <a:dk1>
          <a:srgbClr val="080808"/>
        </a:dk1>
        <a:lt1>
          <a:srgbClr val="F8F8F8"/>
        </a:lt1>
        <a:dk2>
          <a:srgbClr val="990000"/>
        </a:dk2>
        <a:lt2>
          <a:srgbClr val="CCCCCC"/>
        </a:lt2>
        <a:accent1>
          <a:srgbClr val="99CCCC"/>
        </a:accent1>
        <a:accent2>
          <a:srgbClr val="990000"/>
        </a:accent2>
        <a:accent3>
          <a:srgbClr val="FBFBFB"/>
        </a:accent3>
        <a:accent4>
          <a:srgbClr val="060606"/>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5_CELAB 16to9 7">
        <a:dk1>
          <a:srgbClr val="080808"/>
        </a:dk1>
        <a:lt1>
          <a:srgbClr val="F8F8F8"/>
        </a:lt1>
        <a:dk2>
          <a:srgbClr val="FFCC99"/>
        </a:dk2>
        <a:lt2>
          <a:srgbClr val="FFCC66"/>
        </a:lt2>
        <a:accent1>
          <a:srgbClr val="CCFF99"/>
        </a:accent1>
        <a:accent2>
          <a:srgbClr val="CCCCFF"/>
        </a:accent2>
        <a:accent3>
          <a:srgbClr val="FBFBFB"/>
        </a:accent3>
        <a:accent4>
          <a:srgbClr val="060606"/>
        </a:accent4>
        <a:accent5>
          <a:srgbClr val="E2FFCA"/>
        </a:accent5>
        <a:accent6>
          <a:srgbClr val="B9B9E7"/>
        </a:accent6>
        <a:hlink>
          <a:srgbClr val="99CCFF"/>
        </a:hlink>
        <a:folHlink>
          <a:srgbClr val="99CCCC"/>
        </a:folHlink>
      </a:clrScheme>
      <a:clrMap bg1="lt1" tx1="dk1" bg2="lt2" tx2="dk2" accent1="accent1" accent2="accent2" accent3="accent3" accent4="accent4" accent5="accent5" accent6="accent6" hlink="hlink" folHlink="folHlink"/>
    </a:extraClrScheme>
    <a:extraClrScheme>
      <a:clrScheme name="5_CELAB 16to9 8">
        <a:dk1>
          <a:srgbClr val="080808"/>
        </a:dk1>
        <a:lt1>
          <a:srgbClr val="F8F8F8"/>
        </a:lt1>
        <a:dk2>
          <a:srgbClr val="FF9900"/>
        </a:dk2>
        <a:lt2>
          <a:srgbClr val="99660A"/>
        </a:lt2>
        <a:accent1>
          <a:srgbClr val="669900"/>
        </a:accent1>
        <a:accent2>
          <a:srgbClr val="006699"/>
        </a:accent2>
        <a:accent3>
          <a:srgbClr val="FBFBFB"/>
        </a:accent3>
        <a:accent4>
          <a:srgbClr val="060606"/>
        </a:accent4>
        <a:accent5>
          <a:srgbClr val="B8CAAA"/>
        </a:accent5>
        <a:accent6>
          <a:srgbClr val="005C8A"/>
        </a:accent6>
        <a:hlink>
          <a:srgbClr val="0099CC"/>
        </a:hlink>
        <a:folHlink>
          <a:srgbClr val="009999"/>
        </a:folHlink>
      </a:clrScheme>
      <a:clrMap bg1="lt1" tx1="dk1" bg2="lt2" tx2="dk2" accent1="accent1" accent2="accent2" accent3="accent3" accent4="accent4" accent5="accent5" accent6="accent6" hlink="hlink" folHlink="folHlink"/>
    </a:extraClrScheme>
    <a:extraClrScheme>
      <a:clrScheme name="5_CELAB 16to9 9">
        <a:dk1>
          <a:srgbClr val="080808"/>
        </a:dk1>
        <a:lt1>
          <a:srgbClr val="F8F8F8"/>
        </a:lt1>
        <a:dk2>
          <a:srgbClr val="990000"/>
        </a:dk2>
        <a:lt2>
          <a:srgbClr val="99CCFF"/>
        </a:lt2>
        <a:accent1>
          <a:srgbClr val="99CCCC"/>
        </a:accent1>
        <a:accent2>
          <a:srgbClr val="006699"/>
        </a:accent2>
        <a:accent3>
          <a:srgbClr val="FBFBFB"/>
        </a:accent3>
        <a:accent4>
          <a:srgbClr val="060606"/>
        </a:accent4>
        <a:accent5>
          <a:srgbClr val="CAE2E2"/>
        </a:accent5>
        <a:accent6>
          <a:srgbClr val="005C8A"/>
        </a:accent6>
        <a:hlink>
          <a:srgbClr val="0099CC"/>
        </a:hlink>
        <a:folHlink>
          <a:srgbClr val="009999"/>
        </a:folHlink>
      </a:clrScheme>
      <a:clrMap bg1="lt1" tx1="dk1" bg2="lt2" tx2="dk2" accent1="accent1" accent2="accent2" accent3="accent3" accent4="accent4" accent5="accent5" accent6="accent6" hlink="hlink" folHlink="folHlink"/>
    </a:extraClrScheme>
    <a:extraClrScheme>
      <a:clrScheme name="5_CELAB 16to9 10">
        <a:dk1>
          <a:srgbClr val="080808"/>
        </a:dk1>
        <a:lt1>
          <a:srgbClr val="F8F8F8"/>
        </a:lt1>
        <a:dk2>
          <a:srgbClr val="990000"/>
        </a:dk2>
        <a:lt2>
          <a:srgbClr val="999999"/>
        </a:lt2>
        <a:accent1>
          <a:srgbClr val="FFCC99"/>
        </a:accent1>
        <a:accent2>
          <a:srgbClr val="99660A"/>
        </a:accent2>
        <a:accent3>
          <a:srgbClr val="FBFBFB"/>
        </a:accent3>
        <a:accent4>
          <a:srgbClr val="060606"/>
        </a:accent4>
        <a:accent5>
          <a:srgbClr val="FFE2CA"/>
        </a:accent5>
        <a:accent6>
          <a:srgbClr val="8A5C08"/>
        </a:accent6>
        <a:hlink>
          <a:srgbClr val="FF9900"/>
        </a:hlink>
        <a:folHlink>
          <a:srgbClr val="FFCC66"/>
        </a:folHlink>
      </a:clrScheme>
      <a:clrMap bg1="lt1" tx1="dk1" bg2="lt2" tx2="dk2" accent1="accent1" accent2="accent2" accent3="accent3" accent4="accent4" accent5="accent5" accent6="accent6" hlink="hlink" folHlink="folHlink"/>
    </a:extraClrScheme>
    <a:extraClrScheme>
      <a:clrScheme name="5_CELAB 16to9 11">
        <a:dk1>
          <a:srgbClr val="000000"/>
        </a:dk1>
        <a:lt1>
          <a:srgbClr val="FFFFFF"/>
        </a:lt1>
        <a:dk2>
          <a:srgbClr val="990000"/>
        </a:dk2>
        <a:lt2>
          <a:srgbClr val="808080"/>
        </a:lt2>
        <a:accent1>
          <a:srgbClr val="BBE0E3"/>
        </a:accent1>
        <a:accent2>
          <a:srgbClr val="990000"/>
        </a:accent2>
        <a:accent3>
          <a:srgbClr val="FFFFFF"/>
        </a:accent3>
        <a:accent4>
          <a:srgbClr val="000000"/>
        </a:accent4>
        <a:accent5>
          <a:srgbClr val="DAEDEF"/>
        </a:accent5>
        <a:accent6>
          <a:srgbClr val="8A0000"/>
        </a:accent6>
        <a:hlink>
          <a:srgbClr val="99CCFF"/>
        </a:hlink>
        <a:folHlink>
          <a:srgbClr val="006699"/>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_华为VI主题16x9">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华为VI字体">
      <a:majorFont>
        <a:latin typeface="FrutigerNext LT Medium"/>
        <a:ea typeface="华文细黑"/>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胶片模板—中文">
  <a:themeElements>
    <a:clrScheme name="胶片模板—中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胶片模板—中文">
      <a:majorFont>
        <a:latin typeface="Arial"/>
        <a:ea typeface="黑体"/>
        <a:cs typeface=""/>
      </a:majorFont>
      <a:minorFont>
        <a:latin typeface="Arial"/>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784225" rtl="0" eaLnBrk="0" fontAlgn="base" latinLnBrk="0" hangingPunct="0">
          <a:lnSpc>
            <a:spcPct val="100000"/>
          </a:lnSpc>
          <a:spcBef>
            <a:spcPct val="0"/>
          </a:spcBef>
          <a:spcAft>
            <a:spcPct val="0"/>
          </a:spcAft>
          <a:buClrTx/>
          <a:buSzTx/>
          <a:buFontTx/>
          <a:buNone/>
          <a:tabLst/>
          <a:defRPr kumimoji="0" lang="en-US" sz="2100" b="0" i="0" u="none" strike="noStrike" cap="none" normalizeH="0" baseline="0" smtClean="0">
            <a:ln>
              <a:noFill/>
            </a:ln>
            <a:solidFill>
              <a:schemeClr val="tx1"/>
            </a:solidFill>
            <a:effectLst/>
            <a:latin typeface="Arial" charset="0"/>
            <a:ea typeface="MS PGothic" pitchFamily="34" charset="-128"/>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784225" rtl="0" eaLnBrk="0" fontAlgn="base" latinLnBrk="0" hangingPunct="0">
          <a:lnSpc>
            <a:spcPct val="100000"/>
          </a:lnSpc>
          <a:spcBef>
            <a:spcPct val="0"/>
          </a:spcBef>
          <a:spcAft>
            <a:spcPct val="0"/>
          </a:spcAft>
          <a:buClrTx/>
          <a:buSzTx/>
          <a:buFontTx/>
          <a:buNone/>
          <a:tabLst/>
          <a:defRPr kumimoji="0" lang="en-US" sz="2100" b="0" i="0" u="none" strike="noStrike" cap="none" normalizeH="0" baseline="0" smtClean="0">
            <a:ln>
              <a:noFill/>
            </a:ln>
            <a:solidFill>
              <a:schemeClr val="tx1"/>
            </a:solidFill>
            <a:effectLst/>
            <a:latin typeface="Arial" charset="0"/>
            <a:ea typeface="MS PGothic" pitchFamily="34" charset="-128"/>
          </a:defRPr>
        </a:defPPr>
      </a:lstStyle>
    </a:lnDef>
  </a:objectDefaults>
  <a:extraClrSchemeLst>
    <a:extraClrScheme>
      <a:clrScheme name="胶片模板—中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胶片模板—中文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胶片模板—中文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胶片模板—中文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胶片模板—中文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胶片模板—中文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胶片模板—中文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胶片模板—中文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胶片模板—中文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胶片模板—中文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胶片模板—中文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胶片模板—中文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8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4">
      <a:majorFont>
        <a:latin typeface="Arial"/>
        <a:ea typeface="黑体"/>
        <a:cs typeface="宋体"/>
      </a:majorFont>
      <a:minorFont>
        <a:latin typeface="Arial"/>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4">
      <a:majorFont>
        <a:latin typeface="Arial"/>
        <a:ea typeface="黑体"/>
        <a:cs typeface="宋体"/>
      </a:majorFont>
      <a:minorFont>
        <a:latin typeface="Arial"/>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自定义设计方案">
  <a:themeElements>
    <a:clrScheme name="1_自定义设计方案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自定义 4">
      <a:majorFont>
        <a:latin typeface="Arial"/>
        <a:ea typeface="黑体"/>
        <a:cs typeface="宋体"/>
      </a:majorFont>
      <a:minorFont>
        <a:latin typeface="Arial"/>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1_自定义设计方案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hwvi">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华为VI字体">
      <a:majorFont>
        <a:latin typeface="FrutigerNext LT Medium"/>
        <a:ea typeface="华文细黑"/>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default">
  <a:themeElements>
    <a:clrScheme name="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_default">
      <a:majorFont>
        <a:latin typeface="FrutigerNext LT Medium"/>
        <a:ea typeface="华文细黑"/>
        <a:cs typeface="SimSun"/>
      </a:majorFont>
      <a:minorFont>
        <a:latin typeface="FrutigerNext LT Medium"/>
        <a:ea typeface="华文细黑"/>
        <a:cs typeface="SimSu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objectDefaults>
  <a:extraClrSchemeLst>
    <a:extraClrScheme>
      <a:clrScheme name="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4_default">
  <a:themeElements>
    <a:clrScheme name="3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华为VI字体">
      <a:majorFont>
        <a:latin typeface="FrutigerNext LT Medium"/>
        <a:ea typeface="华文细黑"/>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objectDefaults>
  <a:extraClrSchemeLst>
    <a:extraClrScheme>
      <a:clrScheme name="3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3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3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3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3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3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3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3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3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3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3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3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3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themeOverride>
</file>

<file path=ppt/theme/themeOverride2.xml><?xml version="1.0" encoding="utf-8"?>
<a:themeOverride xmlns:a="http://schemas.openxmlformats.org/drawingml/2006/main">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themeOverride>
</file>

<file path=ppt/theme/themeOverride3.xml><?xml version="1.0" encoding="utf-8"?>
<a:themeOverride xmlns:a="http://schemas.openxmlformats.org/drawingml/2006/main">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themeOverride>
</file>

<file path=docProps/app.xml><?xml version="1.0" encoding="utf-8"?>
<Properties xmlns="http://schemas.openxmlformats.org/officeDocument/2006/extended-properties" xmlns:vt="http://schemas.openxmlformats.org/officeDocument/2006/docPropsVTypes">
  <TotalTime>21452</TotalTime>
  <Words>8407</Words>
  <Application>Microsoft Office PowerPoint</Application>
  <PresentationFormat>全屏显示(16:9)</PresentationFormat>
  <Paragraphs>506</Paragraphs>
  <Slides>33</Slides>
  <Notes>24</Notes>
  <HiddenSlides>0</HiddenSlides>
  <MMClips>0</MMClips>
  <ScaleCrop>false</ScaleCrop>
  <HeadingPairs>
    <vt:vector size="6" baseType="variant">
      <vt:variant>
        <vt:lpstr>主题</vt:lpstr>
      </vt:variant>
      <vt:variant>
        <vt:i4>13</vt:i4>
      </vt:variant>
      <vt:variant>
        <vt:lpstr>嵌入 OLE 服务器</vt:lpstr>
      </vt:variant>
      <vt:variant>
        <vt:i4>2</vt:i4>
      </vt:variant>
      <vt:variant>
        <vt:lpstr>幻灯片标题</vt:lpstr>
      </vt:variant>
      <vt:variant>
        <vt:i4>33</vt:i4>
      </vt:variant>
    </vt:vector>
  </HeadingPairs>
  <TitlesOfParts>
    <vt:vector size="48" baseType="lpstr">
      <vt:lpstr>1_主题1</vt:lpstr>
      <vt:lpstr>8_主题1</vt:lpstr>
      <vt:lpstr>9_主题1</vt:lpstr>
      <vt:lpstr>2_自定义设计方案</vt:lpstr>
      <vt:lpstr>hwvi</vt:lpstr>
      <vt:lpstr>1_default</vt:lpstr>
      <vt:lpstr>4_default</vt:lpstr>
      <vt:lpstr>10_主题1</vt:lpstr>
      <vt:lpstr>11_主题1</vt:lpstr>
      <vt:lpstr>12_主题1</vt:lpstr>
      <vt:lpstr>5_CELAB 16to9</vt:lpstr>
      <vt:lpstr>1_华为VI主题16x9</vt:lpstr>
      <vt:lpstr>胶片模板—中文</vt:lpstr>
      <vt:lpstr>包</vt:lpstr>
      <vt:lpstr>包装程序外壳对象</vt:lpstr>
      <vt:lpstr>Java安全编码                       --数据校验</vt:lpstr>
      <vt:lpstr>信任域、信任边界、不可信数据</vt:lpstr>
      <vt:lpstr>数据校验的涵义</vt:lpstr>
      <vt:lpstr>注入攻击</vt:lpstr>
      <vt:lpstr>SQL注入及其原理</vt:lpstr>
      <vt:lpstr>SQL注入的危害</vt:lpstr>
      <vt:lpstr>业界案例-利用SQL注入攻击Sony网站获取敏感信息</vt:lpstr>
      <vt:lpstr>Exploit-利用SQL注入绕过登录验证</vt:lpstr>
      <vt:lpstr>典型错误—直接在SQL中拼接外部输入</vt:lpstr>
      <vt:lpstr>正确示例—使用预编译语句</vt:lpstr>
      <vt:lpstr>思考</vt:lpstr>
      <vt:lpstr>错误示例—Hibernate: 动态拼接HQL</vt:lpstr>
      <vt:lpstr>正确示例—Hibernate:参数化HQL</vt:lpstr>
      <vt:lpstr>错误示例—iBatis SQL映射$传参</vt:lpstr>
      <vt:lpstr>正确示例—iBatis SQL映射#传参</vt:lpstr>
      <vt:lpstr>正反示例—存储过程</vt:lpstr>
      <vt:lpstr>正确示例—对外部输入做转义</vt:lpstr>
      <vt:lpstr>OS命令注入及其原理</vt:lpstr>
      <vt:lpstr>OS命令行参数注入</vt:lpstr>
      <vt:lpstr>OS命令注入的危害</vt:lpstr>
      <vt:lpstr>业界案例-Eclipse命令注入漏洞</vt:lpstr>
      <vt:lpstr>Exploit-利用命令行注入执行任意指令</vt:lpstr>
      <vt:lpstr>典型错误—直接使用外部输入拼接命令行</vt:lpstr>
      <vt:lpstr>正确示例—避免使用Runtime.exec()</vt:lpstr>
      <vt:lpstr>正确示例—对外部输入进行校验</vt:lpstr>
      <vt:lpstr>目录遍历攻击</vt:lpstr>
      <vt:lpstr>目录遍历攻击的危害</vt:lpstr>
      <vt:lpstr>业界案例-Apple Mac OS X FTP Server 绝对路径遍历漏洞</vt:lpstr>
      <vt:lpstr>Exploit-利用目录遍历访问未授权文件</vt:lpstr>
      <vt:lpstr>典型错误-外部输入路径验证前未进行标准化</vt:lpstr>
      <vt:lpstr>正确示例-验证时使用文件的标准路径</vt:lpstr>
      <vt:lpstr>幻灯片 31</vt:lpstr>
      <vt:lpstr>幻灯片 32</vt:lpstr>
    </vt:vector>
  </TitlesOfParts>
  <Manager>吴墨</Manager>
  <Company>Huawei</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Java安全编码                       --数据校验</dc:title>
  <dc:subject/>
  <dc:creator/>
  <cp:keywords/>
  <cp:lastModifiedBy>dufeiyang</cp:lastModifiedBy>
  <cp:revision>975</cp:revision>
  <cp:lastPrinted>2011-04-14T06:54:53Z</cp:lastPrinted>
  <dcterms:created xsi:type="dcterms:W3CDTF">2010-09-30T06:00:50Z</dcterms:created>
  <dcterms:modified xsi:type="dcterms:W3CDTF">2014-11-28T08:32:43Z</dcterms:modified>
  <cp:category/>
  <cp:contentStatus/>
  <dc:language>中文</dc:language>
  <cp:version>V5.2</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(4)TY2V0hn4uZyhnbE2FVODxUKefg+XX6DugoniY04WZj3S+VHe8U1ON/pUipxr0GWsiFdnMt1y_x000d_
uA0p70gyTzgXJ+W8aWMh9FuWFLrZS7QIz047JeGULqM5eeJ7AhDBv7UtRPw986pGCupRizI9_x000d_
b6MmM+mIYAkpZVRIZcZxkaAUHhz4LHQxIwE4bVzlIvmKSewOLYPsIsKldbpmWtSw0ddrwLuJ_x000d_
ZQPgnmpa+MkP5gme4w</vt:lpwstr>
  </property>
  <property fmtid="{D5CDD505-2E9C-101B-9397-08002B2CF9AE}" pid="3" name="_ms_pID_7253431">
    <vt:lpwstr>9d+p4qtK45HOGU1UtqvFuU8CsCpHl7+QODlOYQtN7XhnjPAz6D/NhV_x000d_
gHQ5xY7fQinZ+nH2FjqDtz407xDHOvBw7SKoNSlw2yFCOZwBlLmVLheBPLU27YgNl6TOyAgx_x000d_
Unfk48aSVD8moM5kdXOXTAMZ73UBRlqOKnsv+nXV4USi0bYMSSTkV77xTKuQ8oyZ4Ut+Z+Wm_x000d_
LrNFeeodI6ZQLOt2JOZCF+miJz5DtkXq7uW5</vt:lpwstr>
  </property>
  <property fmtid="{D5CDD505-2E9C-101B-9397-08002B2CF9AE}" pid="4" name="_ms_pID_7253432">
    <vt:lpwstr>HGZHh3UY3qZkr3I8EhwCP6mbewktO6y8Qvcu_x000d_
8aXdYXlopJI+zjgjyCGFa5Wn7q/GJc6lwg7rdGqb9djIvEXda7I7y6L15q/+V0JpNlTCK2wW_x000d_
oko3AcgzqGFBmx3A/g4n4B3WjywjxEM4ixnuPrBzZHLD5bScv/sAlv5b8ikX6FZhUt8voyvz_x000d_
BJ1/VY7901swofQrzy7ZMy11y8cIJIEtyJIfbsTgVoUO4hkQrucjGX</vt:lpwstr>
  </property>
  <property fmtid="{D5CDD505-2E9C-101B-9397-08002B2CF9AE}" pid="5" name="_ms_pID_7253433">
    <vt:lpwstr>xA5cWaLZs2XfvuCuDG_x000d_
fsyTviRfrf03RpsygR5e1zsWMLvJGKPLDbSyyDDKOlDFZli0</vt:lpwstr>
  </property>
  <property fmtid="{D5CDD505-2E9C-101B-9397-08002B2CF9AE}" pid="6" name="sflag">
    <vt:lpwstr>1417139350</vt:lpwstr>
  </property>
</Properties>
</file>